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5" r:id="rId12"/>
    <p:sldId id="276" r:id="rId13"/>
    <p:sldId id="273" r:id="rId14"/>
    <p:sldId id="274" r:id="rId15"/>
    <p:sldId id="260" r:id="rId16"/>
    <p:sldId id="277" r:id="rId17"/>
    <p:sldId id="281" r:id="rId18"/>
    <p:sldId id="278" r:id="rId19"/>
    <p:sldId id="279" r:id="rId20"/>
    <p:sldId id="285" r:id="rId21"/>
    <p:sldId id="280" r:id="rId22"/>
    <p:sldId id="283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ECFF"/>
    <a:srgbClr val="CCFFFF"/>
    <a:srgbClr val="66FFFF"/>
    <a:srgbClr val="33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147483647 w 3985"/>
              <a:gd name="T1" fmla="*/ 0 h 3619"/>
              <a:gd name="T2" fmla="*/ 0 w 3985"/>
              <a:gd name="T3" fmla="*/ 2147483647 h 3619"/>
              <a:gd name="T4" fmla="*/ 2147483647 w 3985"/>
              <a:gd name="T5" fmla="*/ 2147483647 h 3619"/>
              <a:gd name="T6" fmla="*/ 2147483647 w 3985"/>
              <a:gd name="T7" fmla="*/ 2147483647 h 3619"/>
              <a:gd name="T8" fmla="*/ 2147483647 w 3985"/>
              <a:gd name="T9" fmla="*/ 0 h 3619"/>
              <a:gd name="T10" fmla="*/ 2147483647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51200 w 794"/>
                <a:gd name="T1" fmla="*/ 14380 h 414"/>
                <a:gd name="T2" fmla="*/ 45788 w 794"/>
                <a:gd name="T3" fmla="*/ 11580 h 414"/>
                <a:gd name="T4" fmla="*/ 35864 w 794"/>
                <a:gd name="T5" fmla="*/ 7652 h 414"/>
                <a:gd name="T6" fmla="*/ 4577 w 794"/>
                <a:gd name="T7" fmla="*/ 0 h 414"/>
                <a:gd name="T8" fmla="*/ 1476 w 794"/>
                <a:gd name="T9" fmla="*/ 725 h 414"/>
                <a:gd name="T10" fmla="*/ 0 w 794"/>
                <a:gd name="T11" fmla="*/ 3024 h 414"/>
                <a:gd name="T12" fmla="*/ 1799 w 794"/>
                <a:gd name="T13" fmla="*/ 5648 h 414"/>
                <a:gd name="T14" fmla="*/ 36754 w 794"/>
                <a:gd name="T15" fmla="*/ 14899 h 414"/>
                <a:gd name="T16" fmla="*/ 44413 w 794"/>
                <a:gd name="T17" fmla="*/ 14307 h 414"/>
                <a:gd name="T18" fmla="*/ 50605 w 794"/>
                <a:gd name="T19" fmla="*/ 15073 h 414"/>
                <a:gd name="T20" fmla="*/ 51200 w 794"/>
                <a:gd name="T21" fmla="*/ 14380 h 414"/>
                <a:gd name="T22" fmla="*/ 51200 w 794"/>
                <a:gd name="T23" fmla="*/ 14380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549 w 1586"/>
                <a:gd name="T1" fmla="*/ 0 h 821"/>
                <a:gd name="T2" fmla="*/ 5333 w 1586"/>
                <a:gd name="T3" fmla="*/ 1175 h 821"/>
                <a:gd name="T4" fmla="*/ 5722 w 1586"/>
                <a:gd name="T5" fmla="*/ 1444 h 821"/>
                <a:gd name="T6" fmla="*/ 6356 w 1586"/>
                <a:gd name="T7" fmla="*/ 1792 h 821"/>
                <a:gd name="T8" fmla="*/ 6272 w 1586"/>
                <a:gd name="T9" fmla="*/ 1858 h 821"/>
                <a:gd name="T10" fmla="*/ 5409 w 1586"/>
                <a:gd name="T11" fmla="*/ 1781 h 821"/>
                <a:gd name="T12" fmla="*/ 4588 w 1586"/>
                <a:gd name="T13" fmla="*/ 1835 h 821"/>
                <a:gd name="T14" fmla="*/ 166 w 1586"/>
                <a:gd name="T15" fmla="*/ 676 h 821"/>
                <a:gd name="T16" fmla="*/ 0 w 1586"/>
                <a:gd name="T17" fmla="*/ 340 h 821"/>
                <a:gd name="T18" fmla="*/ 184 w 1586"/>
                <a:gd name="T19" fmla="*/ 72 h 821"/>
                <a:gd name="T20" fmla="*/ 549 w 1586"/>
                <a:gd name="T21" fmla="*/ 0 h 821"/>
                <a:gd name="T22" fmla="*/ 549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744 h 747"/>
                <a:gd name="T2" fmla="*/ 3732 w 1049"/>
                <a:gd name="T3" fmla="*/ 1711 h 747"/>
                <a:gd name="T4" fmla="*/ 3802 w 1049"/>
                <a:gd name="T5" fmla="*/ 1223 h 747"/>
                <a:gd name="T6" fmla="*/ 4247 w 1049"/>
                <a:gd name="T7" fmla="*/ 967 h 747"/>
                <a:gd name="T8" fmla="*/ 316 w 1049"/>
                <a:gd name="T9" fmla="*/ 0 h 747"/>
                <a:gd name="T10" fmla="*/ 0 w 1049"/>
                <a:gd name="T11" fmla="*/ 290 h 747"/>
                <a:gd name="T12" fmla="*/ 0 w 1049"/>
                <a:gd name="T13" fmla="*/ 744 h 747"/>
                <a:gd name="T14" fmla="*/ 0 w 1049"/>
                <a:gd name="T15" fmla="*/ 744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438 w 150"/>
                  <a:gd name="T1" fmla="*/ 0 h 173"/>
                  <a:gd name="T2" fmla="*/ 161 w 150"/>
                  <a:gd name="T3" fmla="*/ 155 h 173"/>
                  <a:gd name="T4" fmla="*/ 0 w 150"/>
                  <a:gd name="T5" fmla="*/ 406 h 173"/>
                  <a:gd name="T6" fmla="*/ 319 w 150"/>
                  <a:gd name="T7" fmla="*/ 375 h 173"/>
                  <a:gd name="T8" fmla="*/ 411 w 150"/>
                  <a:gd name="T9" fmla="*/ 198 h 173"/>
                  <a:gd name="T10" fmla="*/ 599 w 150"/>
                  <a:gd name="T11" fmla="*/ 63 h 173"/>
                  <a:gd name="T12" fmla="*/ 438 w 150"/>
                  <a:gd name="T13" fmla="*/ 0 h 173"/>
                  <a:gd name="T14" fmla="*/ 438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628 w 1684"/>
                  <a:gd name="T1" fmla="*/ 0 h 880"/>
                  <a:gd name="T2" fmla="*/ 254 w 1684"/>
                  <a:gd name="T3" fmla="*/ 119 h 880"/>
                  <a:gd name="T4" fmla="*/ 0 w 1684"/>
                  <a:gd name="T5" fmla="*/ 474 h 880"/>
                  <a:gd name="T6" fmla="*/ 271 w 1684"/>
                  <a:gd name="T7" fmla="*/ 817 h 880"/>
                  <a:gd name="T8" fmla="*/ 4763 w 1684"/>
                  <a:gd name="T9" fmla="*/ 1974 h 880"/>
                  <a:gd name="T10" fmla="*/ 5731 w 1684"/>
                  <a:gd name="T11" fmla="*/ 1902 h 880"/>
                  <a:gd name="T12" fmla="*/ 6515 w 1684"/>
                  <a:gd name="T13" fmla="*/ 2004 h 880"/>
                  <a:gd name="T14" fmla="*/ 6787 w 1684"/>
                  <a:gd name="T15" fmla="*/ 1841 h 880"/>
                  <a:gd name="T16" fmla="*/ 6053 w 1684"/>
                  <a:gd name="T17" fmla="*/ 1512 h 880"/>
                  <a:gd name="T18" fmla="*/ 5754 w 1684"/>
                  <a:gd name="T19" fmla="*/ 1167 h 880"/>
                  <a:gd name="T20" fmla="*/ 5519 w 1684"/>
                  <a:gd name="T21" fmla="*/ 1200 h 880"/>
                  <a:gd name="T22" fmla="*/ 5799 w 1684"/>
                  <a:gd name="T23" fmla="*/ 1512 h 880"/>
                  <a:gd name="T24" fmla="*/ 6360 w 1684"/>
                  <a:gd name="T25" fmla="*/ 1844 h 880"/>
                  <a:gd name="T26" fmla="*/ 5696 w 1684"/>
                  <a:gd name="T27" fmla="*/ 1792 h 880"/>
                  <a:gd name="T28" fmla="*/ 4912 w 1684"/>
                  <a:gd name="T29" fmla="*/ 1852 h 880"/>
                  <a:gd name="T30" fmla="*/ 5057 w 1684"/>
                  <a:gd name="T31" fmla="*/ 1479 h 880"/>
                  <a:gd name="T32" fmla="*/ 5393 w 1684"/>
                  <a:gd name="T33" fmla="*/ 1225 h 880"/>
                  <a:gd name="T34" fmla="*/ 5000 w 1684"/>
                  <a:gd name="T35" fmla="*/ 1257 h 880"/>
                  <a:gd name="T36" fmla="*/ 4695 w 1684"/>
                  <a:gd name="T37" fmla="*/ 1499 h 880"/>
                  <a:gd name="T38" fmla="*/ 4591 w 1684"/>
                  <a:gd name="T39" fmla="*/ 1802 h 880"/>
                  <a:gd name="T40" fmla="*/ 432 w 1684"/>
                  <a:gd name="T41" fmla="*/ 706 h 880"/>
                  <a:gd name="T42" fmla="*/ 322 w 1684"/>
                  <a:gd name="T43" fmla="*/ 489 h 880"/>
                  <a:gd name="T44" fmla="*/ 415 w 1684"/>
                  <a:gd name="T45" fmla="*/ 217 h 880"/>
                  <a:gd name="T46" fmla="*/ 873 w 1684"/>
                  <a:gd name="T47" fmla="*/ 0 h 880"/>
                  <a:gd name="T48" fmla="*/ 628 w 1684"/>
                  <a:gd name="T49" fmla="*/ 0 h 880"/>
                  <a:gd name="T50" fmla="*/ 628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404 w 1190"/>
                  <a:gd name="T1" fmla="*/ 0 h 500"/>
                  <a:gd name="T2" fmla="*/ 4796 w 1190"/>
                  <a:gd name="T3" fmla="*/ 1114 h 500"/>
                  <a:gd name="T4" fmla="*/ 4334 w 1190"/>
                  <a:gd name="T5" fmla="*/ 1137 h 500"/>
                  <a:gd name="T6" fmla="*/ 0 w 1190"/>
                  <a:gd name="T7" fmla="*/ 61 h 500"/>
                  <a:gd name="T8" fmla="*/ 404 w 1190"/>
                  <a:gd name="T9" fmla="*/ 0 h 500"/>
                  <a:gd name="T10" fmla="*/ 404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471 w 160"/>
                  <a:gd name="T1" fmla="*/ 0 h 335"/>
                  <a:gd name="T2" fmla="*/ 77 w 160"/>
                  <a:gd name="T3" fmla="*/ 239 h 335"/>
                  <a:gd name="T4" fmla="*/ 0 w 160"/>
                  <a:gd name="T5" fmla="*/ 515 h 335"/>
                  <a:gd name="T6" fmla="*/ 135 w 160"/>
                  <a:gd name="T7" fmla="*/ 704 h 335"/>
                  <a:gd name="T8" fmla="*/ 380 w 160"/>
                  <a:gd name="T9" fmla="*/ 751 h 335"/>
                  <a:gd name="T10" fmla="*/ 308 w 160"/>
                  <a:gd name="T11" fmla="*/ 344 h 335"/>
                  <a:gd name="T12" fmla="*/ 648 w 160"/>
                  <a:gd name="T13" fmla="*/ 39 h 335"/>
                  <a:gd name="T14" fmla="*/ 471 w 160"/>
                  <a:gd name="T15" fmla="*/ 0 h 335"/>
                  <a:gd name="T16" fmla="*/ 471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57 w 489"/>
                  <a:gd name="T1" fmla="*/ 79 h 296"/>
                  <a:gd name="T2" fmla="*/ 637 w 489"/>
                  <a:gd name="T3" fmla="*/ 151 h 296"/>
                  <a:gd name="T4" fmla="*/ 1292 w 489"/>
                  <a:gd name="T5" fmla="*/ 314 h 296"/>
                  <a:gd name="T6" fmla="*/ 1755 w 489"/>
                  <a:gd name="T7" fmla="*/ 557 h 296"/>
                  <a:gd name="T8" fmla="*/ 1300 w 489"/>
                  <a:gd name="T9" fmla="*/ 526 h 296"/>
                  <a:gd name="T10" fmla="*/ 553 w 489"/>
                  <a:gd name="T11" fmla="*/ 334 h 296"/>
                  <a:gd name="T12" fmla="*/ 199 w 489"/>
                  <a:gd name="T13" fmla="*/ 183 h 296"/>
                  <a:gd name="T14" fmla="*/ 425 w 489"/>
                  <a:gd name="T15" fmla="*/ 373 h 296"/>
                  <a:gd name="T16" fmla="*/ 1084 w 489"/>
                  <a:gd name="T17" fmla="*/ 617 h 296"/>
                  <a:gd name="T18" fmla="*/ 1857 w 489"/>
                  <a:gd name="T19" fmla="*/ 678 h 296"/>
                  <a:gd name="T20" fmla="*/ 1949 w 489"/>
                  <a:gd name="T21" fmla="*/ 512 h 296"/>
                  <a:gd name="T22" fmla="*/ 1571 w 489"/>
                  <a:gd name="T23" fmla="*/ 275 h 296"/>
                  <a:gd name="T24" fmla="*/ 677 w 489"/>
                  <a:gd name="T25" fmla="*/ 39 h 296"/>
                  <a:gd name="T26" fmla="*/ 0 w 489"/>
                  <a:gd name="T27" fmla="*/ 0 h 296"/>
                  <a:gd name="T28" fmla="*/ 57 w 489"/>
                  <a:gd name="T29" fmla="*/ 79 h 296"/>
                  <a:gd name="T30" fmla="*/ 57 w 489"/>
                  <a:gd name="T31" fmla="*/ 79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313 w 794"/>
                <a:gd name="T1" fmla="*/ 99 h 414"/>
                <a:gd name="T2" fmla="*/ 280 w 794"/>
                <a:gd name="T3" fmla="*/ 80 h 414"/>
                <a:gd name="T4" fmla="*/ 219 w 794"/>
                <a:gd name="T5" fmla="*/ 52 h 414"/>
                <a:gd name="T6" fmla="*/ 28 w 794"/>
                <a:gd name="T7" fmla="*/ 0 h 414"/>
                <a:gd name="T8" fmla="*/ 9 w 794"/>
                <a:gd name="T9" fmla="*/ 5 h 414"/>
                <a:gd name="T10" fmla="*/ 0 w 794"/>
                <a:gd name="T11" fmla="*/ 21 h 414"/>
                <a:gd name="T12" fmla="*/ 10 w 794"/>
                <a:gd name="T13" fmla="*/ 39 h 414"/>
                <a:gd name="T14" fmla="*/ 225 w 794"/>
                <a:gd name="T15" fmla="*/ 103 h 414"/>
                <a:gd name="T16" fmla="*/ 272 w 794"/>
                <a:gd name="T17" fmla="*/ 98 h 414"/>
                <a:gd name="T18" fmla="*/ 310 w 794"/>
                <a:gd name="T19" fmla="*/ 104 h 414"/>
                <a:gd name="T20" fmla="*/ 313 w 794"/>
                <a:gd name="T21" fmla="*/ 99 h 414"/>
                <a:gd name="T22" fmla="*/ 313 w 794"/>
                <a:gd name="T23" fmla="*/ 99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3 w 1586"/>
                <a:gd name="T1" fmla="*/ 0 h 821"/>
                <a:gd name="T2" fmla="*/ 32 w 1586"/>
                <a:gd name="T3" fmla="*/ 8 h 821"/>
                <a:gd name="T4" fmla="*/ 35 w 1586"/>
                <a:gd name="T5" fmla="*/ 10 h 821"/>
                <a:gd name="T6" fmla="*/ 39 w 1586"/>
                <a:gd name="T7" fmla="*/ 12 h 821"/>
                <a:gd name="T8" fmla="*/ 38 w 1586"/>
                <a:gd name="T9" fmla="*/ 13 h 821"/>
                <a:gd name="T10" fmla="*/ 33 w 1586"/>
                <a:gd name="T11" fmla="*/ 12 h 821"/>
                <a:gd name="T12" fmla="*/ 28 w 1586"/>
                <a:gd name="T13" fmla="*/ 13 h 821"/>
                <a:gd name="T14" fmla="*/ 1 w 1586"/>
                <a:gd name="T15" fmla="*/ 5 h 821"/>
                <a:gd name="T16" fmla="*/ 0 w 1586"/>
                <a:gd name="T17" fmla="*/ 2 h 821"/>
                <a:gd name="T18" fmla="*/ 1 w 1586"/>
                <a:gd name="T19" fmla="*/ 0 h 821"/>
                <a:gd name="T20" fmla="*/ 3 w 1586"/>
                <a:gd name="T21" fmla="*/ 0 h 821"/>
                <a:gd name="T22" fmla="*/ 3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5 h 747"/>
                <a:gd name="T2" fmla="*/ 23 w 1049"/>
                <a:gd name="T3" fmla="*/ 12 h 747"/>
                <a:gd name="T4" fmla="*/ 23 w 1049"/>
                <a:gd name="T5" fmla="*/ 9 h 747"/>
                <a:gd name="T6" fmla="*/ 26 w 1049"/>
                <a:gd name="T7" fmla="*/ 7 h 747"/>
                <a:gd name="T8" fmla="*/ 2 w 1049"/>
                <a:gd name="T9" fmla="*/ 0 h 747"/>
                <a:gd name="T10" fmla="*/ 0 w 1049"/>
                <a:gd name="T11" fmla="*/ 2 h 747"/>
                <a:gd name="T12" fmla="*/ 0 w 1049"/>
                <a:gd name="T13" fmla="*/ 5 h 747"/>
                <a:gd name="T14" fmla="*/ 0 w 1049"/>
                <a:gd name="T15" fmla="*/ 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3 w 150"/>
                  <a:gd name="T1" fmla="*/ 0 h 173"/>
                  <a:gd name="T2" fmla="*/ 1 w 150"/>
                  <a:gd name="T3" fmla="*/ 1 h 173"/>
                  <a:gd name="T4" fmla="*/ 0 w 150"/>
                  <a:gd name="T5" fmla="*/ 3 h 173"/>
                  <a:gd name="T6" fmla="*/ 2 w 150"/>
                  <a:gd name="T7" fmla="*/ 2 h 173"/>
                  <a:gd name="T8" fmla="*/ 2 w 150"/>
                  <a:gd name="T9" fmla="*/ 1 h 173"/>
                  <a:gd name="T10" fmla="*/ 4 w 150"/>
                  <a:gd name="T11" fmla="*/ 0 h 173"/>
                  <a:gd name="T12" fmla="*/ 3 w 150"/>
                  <a:gd name="T13" fmla="*/ 0 h 173"/>
                  <a:gd name="T14" fmla="*/ 3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4 w 1684"/>
                  <a:gd name="T1" fmla="*/ 0 h 880"/>
                  <a:gd name="T2" fmla="*/ 2 w 1684"/>
                  <a:gd name="T3" fmla="*/ 1 h 880"/>
                  <a:gd name="T4" fmla="*/ 0 w 1684"/>
                  <a:gd name="T5" fmla="*/ 3 h 880"/>
                  <a:gd name="T6" fmla="*/ 2 w 1684"/>
                  <a:gd name="T7" fmla="*/ 6 h 880"/>
                  <a:gd name="T8" fmla="*/ 29 w 1684"/>
                  <a:gd name="T9" fmla="*/ 13 h 880"/>
                  <a:gd name="T10" fmla="*/ 35 w 1684"/>
                  <a:gd name="T11" fmla="*/ 13 h 880"/>
                  <a:gd name="T12" fmla="*/ 40 w 1684"/>
                  <a:gd name="T13" fmla="*/ 14 h 880"/>
                  <a:gd name="T14" fmla="*/ 42 w 1684"/>
                  <a:gd name="T15" fmla="*/ 13 h 880"/>
                  <a:gd name="T16" fmla="*/ 37 w 1684"/>
                  <a:gd name="T17" fmla="*/ 10 h 880"/>
                  <a:gd name="T18" fmla="*/ 35 w 1684"/>
                  <a:gd name="T19" fmla="*/ 8 h 880"/>
                  <a:gd name="T20" fmla="*/ 34 w 1684"/>
                  <a:gd name="T21" fmla="*/ 8 h 880"/>
                  <a:gd name="T22" fmla="*/ 36 w 1684"/>
                  <a:gd name="T23" fmla="*/ 10 h 880"/>
                  <a:gd name="T24" fmla="*/ 39 w 1684"/>
                  <a:gd name="T25" fmla="*/ 13 h 880"/>
                  <a:gd name="T26" fmla="*/ 35 w 1684"/>
                  <a:gd name="T27" fmla="*/ 12 h 880"/>
                  <a:gd name="T28" fmla="*/ 30 w 1684"/>
                  <a:gd name="T29" fmla="*/ 13 h 880"/>
                  <a:gd name="T30" fmla="*/ 31 w 1684"/>
                  <a:gd name="T31" fmla="*/ 10 h 880"/>
                  <a:gd name="T32" fmla="*/ 33 w 1684"/>
                  <a:gd name="T33" fmla="*/ 8 h 880"/>
                  <a:gd name="T34" fmla="*/ 30 w 1684"/>
                  <a:gd name="T35" fmla="*/ 8 h 880"/>
                  <a:gd name="T36" fmla="*/ 29 w 1684"/>
                  <a:gd name="T37" fmla="*/ 10 h 880"/>
                  <a:gd name="T38" fmla="*/ 28 w 1684"/>
                  <a:gd name="T39" fmla="*/ 12 h 880"/>
                  <a:gd name="T40" fmla="*/ 3 w 1684"/>
                  <a:gd name="T41" fmla="*/ 5 h 880"/>
                  <a:gd name="T42" fmla="*/ 2 w 1684"/>
                  <a:gd name="T43" fmla="*/ 4 h 880"/>
                  <a:gd name="T44" fmla="*/ 2 w 1684"/>
                  <a:gd name="T45" fmla="*/ 1 h 880"/>
                  <a:gd name="T46" fmla="*/ 5 w 1684"/>
                  <a:gd name="T47" fmla="*/ 0 h 880"/>
                  <a:gd name="T48" fmla="*/ 4 w 1684"/>
                  <a:gd name="T49" fmla="*/ 0 h 880"/>
                  <a:gd name="T50" fmla="*/ 4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2 w 1190"/>
                  <a:gd name="T1" fmla="*/ 0 h 500"/>
                  <a:gd name="T2" fmla="*/ 29 w 1190"/>
                  <a:gd name="T3" fmla="*/ 7 h 500"/>
                  <a:gd name="T4" fmla="*/ 27 w 1190"/>
                  <a:gd name="T5" fmla="*/ 8 h 500"/>
                  <a:gd name="T6" fmla="*/ 0 w 1190"/>
                  <a:gd name="T7" fmla="*/ 0 h 500"/>
                  <a:gd name="T8" fmla="*/ 2 w 1190"/>
                  <a:gd name="T9" fmla="*/ 0 h 500"/>
                  <a:gd name="T10" fmla="*/ 2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3 w 160"/>
                  <a:gd name="T1" fmla="*/ 0 h 335"/>
                  <a:gd name="T2" fmla="*/ 0 w 160"/>
                  <a:gd name="T3" fmla="*/ 2 h 335"/>
                  <a:gd name="T4" fmla="*/ 0 w 160"/>
                  <a:gd name="T5" fmla="*/ 4 h 335"/>
                  <a:gd name="T6" fmla="*/ 1 w 160"/>
                  <a:gd name="T7" fmla="*/ 5 h 335"/>
                  <a:gd name="T8" fmla="*/ 2 w 160"/>
                  <a:gd name="T9" fmla="*/ 5 h 335"/>
                  <a:gd name="T10" fmla="*/ 2 w 160"/>
                  <a:gd name="T11" fmla="*/ 2 h 335"/>
                  <a:gd name="T12" fmla="*/ 4 w 160"/>
                  <a:gd name="T13" fmla="*/ 0 h 335"/>
                  <a:gd name="T14" fmla="*/ 3 w 160"/>
                  <a:gd name="T15" fmla="*/ 0 h 335"/>
                  <a:gd name="T16" fmla="*/ 3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0 w 489"/>
                  <a:gd name="T1" fmla="*/ 0 h 296"/>
                  <a:gd name="T2" fmla="*/ 4 w 489"/>
                  <a:gd name="T3" fmla="*/ 1 h 296"/>
                  <a:gd name="T4" fmla="*/ 8 w 489"/>
                  <a:gd name="T5" fmla="*/ 2 h 296"/>
                  <a:gd name="T6" fmla="*/ 11 w 489"/>
                  <a:gd name="T7" fmla="*/ 4 h 296"/>
                  <a:gd name="T8" fmla="*/ 8 w 489"/>
                  <a:gd name="T9" fmla="*/ 4 h 296"/>
                  <a:gd name="T10" fmla="*/ 4 w 489"/>
                  <a:gd name="T11" fmla="*/ 2 h 296"/>
                  <a:gd name="T12" fmla="*/ 1 w 489"/>
                  <a:gd name="T13" fmla="*/ 1 h 296"/>
                  <a:gd name="T14" fmla="*/ 3 w 489"/>
                  <a:gd name="T15" fmla="*/ 2 h 296"/>
                  <a:gd name="T16" fmla="*/ 7 w 489"/>
                  <a:gd name="T17" fmla="*/ 4 h 296"/>
                  <a:gd name="T18" fmla="*/ 11 w 489"/>
                  <a:gd name="T19" fmla="*/ 5 h 296"/>
                  <a:gd name="T20" fmla="*/ 12 w 489"/>
                  <a:gd name="T21" fmla="*/ 4 h 296"/>
                  <a:gd name="T22" fmla="*/ 9 w 489"/>
                  <a:gd name="T23" fmla="*/ 2 h 296"/>
                  <a:gd name="T24" fmla="*/ 4 w 489"/>
                  <a:gd name="T25" fmla="*/ 0 h 296"/>
                  <a:gd name="T26" fmla="*/ 0 w 489"/>
                  <a:gd name="T27" fmla="*/ 0 h 296"/>
                  <a:gd name="T28" fmla="*/ 0 w 489"/>
                  <a:gd name="T29" fmla="*/ 0 h 296"/>
                  <a:gd name="T30" fmla="*/ 0 w 489"/>
                  <a:gd name="T31" fmla="*/ 0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2147483647 w 4288"/>
              <a:gd name="T3" fmla="*/ 2147483647 h 459"/>
              <a:gd name="T4" fmla="*/ 2147483647 w 4288"/>
              <a:gd name="T5" fmla="*/ 2147483647 h 459"/>
              <a:gd name="T6" fmla="*/ 2147483647 w 4288"/>
              <a:gd name="T7" fmla="*/ 2147483647 h 459"/>
              <a:gd name="T8" fmla="*/ 2147483647 w 4288"/>
              <a:gd name="T9" fmla="*/ 2147483647 h 459"/>
              <a:gd name="T10" fmla="*/ 2147483647 w 4288"/>
              <a:gd name="T11" fmla="*/ 2147483647 h 459"/>
              <a:gd name="T12" fmla="*/ 2147483647 w 4288"/>
              <a:gd name="T13" fmla="*/ 2147483647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2147483647 h 240"/>
              <a:gd name="T2" fmla="*/ 2147483647 w 560"/>
              <a:gd name="T3" fmla="*/ 2147483647 h 240"/>
              <a:gd name="T4" fmla="*/ 2147483647 w 560"/>
              <a:gd name="T5" fmla="*/ 2147483647 h 240"/>
              <a:gd name="T6" fmla="*/ 2147483647 w 560"/>
              <a:gd name="T7" fmla="*/ 2147483647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57670-B0C8-48F6-8DAA-77798B7ED0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49542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6330D-6AE0-4B54-9272-25149FC4CC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95896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153C9-63BC-4BEC-BA6C-D31424DAB0C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11134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55A53-675D-4D6F-8178-2C26A39CE17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32284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726BA-5E42-41AD-8507-099DD521B5C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60674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8B633C-8713-4043-B908-2E648A5A2D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28598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1A486-1604-44F8-AC74-1FAE57414F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0338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20B93-696B-4EDE-95CF-99BD7D2978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13558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73F8A-404C-48F6-876F-E0833E12A09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76960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663B74-6C8B-4E3F-AFD4-11C3CA9D6A1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37276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88718-6CC4-43F3-B333-C6EE621425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43216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147483647 w 2903"/>
              <a:gd name="T1" fmla="*/ 2147483647 h 3686"/>
              <a:gd name="T2" fmla="*/ 2147483647 w 2903"/>
              <a:gd name="T3" fmla="*/ 2147483647 h 3686"/>
              <a:gd name="T4" fmla="*/ 2147483647 w 2903"/>
              <a:gd name="T5" fmla="*/ 0 h 3686"/>
              <a:gd name="T6" fmla="*/ 2147483647 w 2903"/>
              <a:gd name="T7" fmla="*/ 2147483647 h 3686"/>
              <a:gd name="T8" fmla="*/ 2147483647 w 2903"/>
              <a:gd name="T9" fmla="*/ 2147483647 h 3686"/>
              <a:gd name="T10" fmla="*/ 0 w 2903"/>
              <a:gd name="T11" fmla="*/ 2147483647 h 3686"/>
              <a:gd name="T12" fmla="*/ 2147483647 w 2903"/>
              <a:gd name="T13" fmla="*/ 2147483647 h 3686"/>
              <a:gd name="T14" fmla="*/ 2147483647 w 2903"/>
              <a:gd name="T15" fmla="*/ 2147483647 h 3686"/>
              <a:gd name="T16" fmla="*/ 2147483647 w 2903"/>
              <a:gd name="T17" fmla="*/ 2147483647 h 3686"/>
              <a:gd name="T18" fmla="*/ 2147483647 w 2903"/>
              <a:gd name="T19" fmla="*/ 2147483647 h 3686"/>
              <a:gd name="T20" fmla="*/ 2147483647 w 2903"/>
              <a:gd name="T21" fmla="*/ 2147483647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27762E6-5FC9-447F-B901-DA55DBDB0F9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147483647 w 2911"/>
              <a:gd name="T1" fmla="*/ 0 h 3703"/>
              <a:gd name="T2" fmla="*/ 2147483647 w 2911"/>
              <a:gd name="T3" fmla="*/ 2147483647 h 3703"/>
              <a:gd name="T4" fmla="*/ 2147483647 w 2911"/>
              <a:gd name="T5" fmla="*/ 2147483647 h 3703"/>
              <a:gd name="T6" fmla="*/ 0 w 2911"/>
              <a:gd name="T7" fmla="*/ 2147483647 h 3703"/>
              <a:gd name="T8" fmla="*/ 2147483647 w 2911"/>
              <a:gd name="T9" fmla="*/ 2147483647 h 3703"/>
              <a:gd name="T10" fmla="*/ 2147483647 w 2911"/>
              <a:gd name="T11" fmla="*/ 2147483647 h 3703"/>
              <a:gd name="T12" fmla="*/ 2147483647 w 2911"/>
              <a:gd name="T13" fmla="*/ 2147483647 h 3703"/>
              <a:gd name="T14" fmla="*/ 2147483647 w 2911"/>
              <a:gd name="T15" fmla="*/ 2147483647 h 3703"/>
              <a:gd name="T16" fmla="*/ 2147483647 w 2911"/>
              <a:gd name="T17" fmla="*/ 2147483647 h 3703"/>
              <a:gd name="T18" fmla="*/ 2147483647 w 2911"/>
              <a:gd name="T19" fmla="*/ 0 h 3703"/>
              <a:gd name="T20" fmla="*/ 2147483647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147483647 h 2777"/>
              <a:gd name="T2" fmla="*/ 2147483647 w 2561"/>
              <a:gd name="T3" fmla="*/ 2147483647 h 2777"/>
              <a:gd name="T4" fmla="*/ 2147483647 w 2561"/>
              <a:gd name="T5" fmla="*/ 2147483647 h 2777"/>
              <a:gd name="T6" fmla="*/ 2147483647 w 2561"/>
              <a:gd name="T7" fmla="*/ 2147483647 h 2777"/>
              <a:gd name="T8" fmla="*/ 2147483647 w 2561"/>
              <a:gd name="T9" fmla="*/ 2147483647 h 2777"/>
              <a:gd name="T10" fmla="*/ 2147483647 w 2561"/>
              <a:gd name="T11" fmla="*/ 0 h 2777"/>
              <a:gd name="T12" fmla="*/ 0 w 2561"/>
              <a:gd name="T13" fmla="*/ 2147483647 h 2777"/>
              <a:gd name="T14" fmla="*/ 0 w 2561"/>
              <a:gd name="T15" fmla="*/ 2147483647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5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00 w 2177"/>
                <a:gd name="T1" fmla="*/ 79 h 1298"/>
                <a:gd name="T2" fmla="*/ 89 w 2177"/>
                <a:gd name="T3" fmla="*/ 70 h 1298"/>
                <a:gd name="T4" fmla="*/ 84 w 2177"/>
                <a:gd name="T5" fmla="*/ 30 h 1298"/>
                <a:gd name="T6" fmla="*/ 134 w 2177"/>
                <a:gd name="T7" fmla="*/ 21 h 1298"/>
                <a:gd name="T8" fmla="*/ 137 w 2177"/>
                <a:gd name="T9" fmla="*/ 13 h 1298"/>
                <a:gd name="T10" fmla="*/ 132 w 2177"/>
                <a:gd name="T11" fmla="*/ 7 h 1298"/>
                <a:gd name="T12" fmla="*/ 80 w 2177"/>
                <a:gd name="T13" fmla="*/ 14 h 1298"/>
                <a:gd name="T14" fmla="*/ 77 w 2177"/>
                <a:gd name="T15" fmla="*/ 2 h 1298"/>
                <a:gd name="T16" fmla="*/ 68 w 2177"/>
                <a:gd name="T17" fmla="*/ 0 h 1298"/>
                <a:gd name="T18" fmla="*/ 60 w 2177"/>
                <a:gd name="T19" fmla="*/ 2 h 1298"/>
                <a:gd name="T20" fmla="*/ 56 w 2177"/>
                <a:gd name="T21" fmla="*/ 7 h 1298"/>
                <a:gd name="T22" fmla="*/ 59 w 2177"/>
                <a:gd name="T23" fmla="*/ 18 h 1298"/>
                <a:gd name="T24" fmla="*/ 42 w 2177"/>
                <a:gd name="T25" fmla="*/ 28 h 1298"/>
                <a:gd name="T26" fmla="*/ 62 w 2177"/>
                <a:gd name="T27" fmla="*/ 30 h 1298"/>
                <a:gd name="T28" fmla="*/ 70 w 2177"/>
                <a:gd name="T29" fmla="*/ 56 h 1298"/>
                <a:gd name="T30" fmla="*/ 9 w 2177"/>
                <a:gd name="T31" fmla="*/ 30 h 1298"/>
                <a:gd name="T32" fmla="*/ 3 w 2177"/>
                <a:gd name="T33" fmla="*/ 32 h 1298"/>
                <a:gd name="T34" fmla="*/ 0 w 2177"/>
                <a:gd name="T35" fmla="*/ 40 h 1298"/>
                <a:gd name="T36" fmla="*/ 4 w 2177"/>
                <a:gd name="T37" fmla="*/ 49 h 1298"/>
                <a:gd name="T38" fmla="*/ 72 w 2177"/>
                <a:gd name="T39" fmla="*/ 81 h 1298"/>
                <a:gd name="T40" fmla="*/ 87 w 2177"/>
                <a:gd name="T41" fmla="*/ 79 h 1298"/>
                <a:gd name="T42" fmla="*/ 99 w 2177"/>
                <a:gd name="T43" fmla="*/ 82 h 1298"/>
                <a:gd name="T44" fmla="*/ 100 w 2177"/>
                <a:gd name="T45" fmla="*/ 79 h 1298"/>
                <a:gd name="T46" fmla="*/ 100 w 2177"/>
                <a:gd name="T47" fmla="*/ 79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1 h 258"/>
                <a:gd name="T2" fmla="*/ 7 w 143"/>
                <a:gd name="T3" fmla="*/ 0 h 258"/>
                <a:gd name="T4" fmla="*/ 8 w 143"/>
                <a:gd name="T5" fmla="*/ 15 h 258"/>
                <a:gd name="T6" fmla="*/ 0 w 143"/>
                <a:gd name="T7" fmla="*/ 17 h 258"/>
                <a:gd name="T8" fmla="*/ 0 w 143"/>
                <a:gd name="T9" fmla="*/ 1 h 258"/>
                <a:gd name="T10" fmla="*/ 0 w 143"/>
                <a:gd name="T11" fmla="*/ 1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8 w 1586"/>
                <a:gd name="T1" fmla="*/ 0 h 821"/>
                <a:gd name="T2" fmla="*/ 83 w 1586"/>
                <a:gd name="T3" fmla="*/ 32 h 821"/>
                <a:gd name="T4" fmla="*/ 89 w 1586"/>
                <a:gd name="T5" fmla="*/ 39 h 821"/>
                <a:gd name="T6" fmla="*/ 99 w 1586"/>
                <a:gd name="T7" fmla="*/ 49 h 821"/>
                <a:gd name="T8" fmla="*/ 97 w 1586"/>
                <a:gd name="T9" fmla="*/ 51 h 821"/>
                <a:gd name="T10" fmla="*/ 84 w 1586"/>
                <a:gd name="T11" fmla="*/ 49 h 821"/>
                <a:gd name="T12" fmla="*/ 71 w 1586"/>
                <a:gd name="T13" fmla="*/ 50 h 821"/>
                <a:gd name="T14" fmla="*/ 2 w 1586"/>
                <a:gd name="T15" fmla="*/ 18 h 821"/>
                <a:gd name="T16" fmla="*/ 0 w 1586"/>
                <a:gd name="T17" fmla="*/ 9 h 821"/>
                <a:gd name="T18" fmla="*/ 2 w 1586"/>
                <a:gd name="T19" fmla="*/ 2 h 821"/>
                <a:gd name="T20" fmla="*/ 8 w 1586"/>
                <a:gd name="T21" fmla="*/ 0 h 821"/>
                <a:gd name="T22" fmla="*/ 8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21 h 747"/>
                <a:gd name="T2" fmla="*/ 58 w 1049"/>
                <a:gd name="T3" fmla="*/ 47 h 747"/>
                <a:gd name="T4" fmla="*/ 59 w 1049"/>
                <a:gd name="T5" fmla="*/ 34 h 747"/>
                <a:gd name="T6" fmla="*/ 66 w 1049"/>
                <a:gd name="T7" fmla="*/ 27 h 747"/>
                <a:gd name="T8" fmla="*/ 5 w 1049"/>
                <a:gd name="T9" fmla="*/ 0 h 747"/>
                <a:gd name="T10" fmla="*/ 0 w 1049"/>
                <a:gd name="T11" fmla="*/ 8 h 747"/>
                <a:gd name="T12" fmla="*/ 0 w 1049"/>
                <a:gd name="T13" fmla="*/ 21 h 747"/>
                <a:gd name="T14" fmla="*/ 0 w 1049"/>
                <a:gd name="T15" fmla="*/ 21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 h 241"/>
                <a:gd name="T2" fmla="*/ 9 w 272"/>
                <a:gd name="T3" fmla="*/ 0 h 241"/>
                <a:gd name="T4" fmla="*/ 15 w 272"/>
                <a:gd name="T5" fmla="*/ 3 h 241"/>
                <a:gd name="T6" fmla="*/ 16 w 272"/>
                <a:gd name="T7" fmla="*/ 9 h 241"/>
                <a:gd name="T8" fmla="*/ 10 w 272"/>
                <a:gd name="T9" fmla="*/ 10 h 241"/>
                <a:gd name="T10" fmla="*/ 2 w 272"/>
                <a:gd name="T11" fmla="*/ 16 h 241"/>
                <a:gd name="T12" fmla="*/ 0 w 272"/>
                <a:gd name="T13" fmla="*/ 2 h 241"/>
                <a:gd name="T14" fmla="*/ 0 w 272"/>
                <a:gd name="T15" fmla="*/ 2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0 w 152"/>
                <a:gd name="T1" fmla="*/ 1 h 224"/>
                <a:gd name="T2" fmla="*/ 10 w 152"/>
                <a:gd name="T3" fmla="*/ 14 h 224"/>
                <a:gd name="T4" fmla="*/ 0 w 152"/>
                <a:gd name="T5" fmla="*/ 1 h 224"/>
                <a:gd name="T6" fmla="*/ 5 w 152"/>
                <a:gd name="T7" fmla="*/ 0 h 224"/>
                <a:gd name="T8" fmla="*/ 10 w 152"/>
                <a:gd name="T9" fmla="*/ 1 h 224"/>
                <a:gd name="T10" fmla="*/ 10 w 152"/>
                <a:gd name="T11" fmla="*/ 1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5 h 764"/>
                <a:gd name="T2" fmla="*/ 6 w 386"/>
                <a:gd name="T3" fmla="*/ 0 h 764"/>
                <a:gd name="T4" fmla="*/ 15 w 386"/>
                <a:gd name="T5" fmla="*/ 1 h 764"/>
                <a:gd name="T6" fmla="*/ 25 w 386"/>
                <a:gd name="T7" fmla="*/ 48 h 764"/>
                <a:gd name="T8" fmla="*/ 18 w 386"/>
                <a:gd name="T9" fmla="*/ 46 h 764"/>
                <a:gd name="T10" fmla="*/ 10 w 386"/>
                <a:gd name="T11" fmla="*/ 43 h 764"/>
                <a:gd name="T12" fmla="*/ 0 w 386"/>
                <a:gd name="T13" fmla="*/ 5 h 764"/>
                <a:gd name="T14" fmla="*/ 0 w 386"/>
                <a:gd name="T15" fmla="*/ 5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44 w 728"/>
                <a:gd name="T1" fmla="*/ 0 h 348"/>
                <a:gd name="T2" fmla="*/ 0 w 728"/>
                <a:gd name="T3" fmla="*/ 7 h 348"/>
                <a:gd name="T4" fmla="*/ 2 w 728"/>
                <a:gd name="T5" fmla="*/ 22 h 348"/>
                <a:gd name="T6" fmla="*/ 45 w 728"/>
                <a:gd name="T7" fmla="*/ 15 h 348"/>
                <a:gd name="T8" fmla="*/ 46 w 728"/>
                <a:gd name="T9" fmla="*/ 3 h 348"/>
                <a:gd name="T10" fmla="*/ 44 w 728"/>
                <a:gd name="T11" fmla="*/ 0 h 348"/>
                <a:gd name="T12" fmla="*/ 44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17 w 312"/>
                <a:gd name="T1" fmla="*/ 0 h 135"/>
                <a:gd name="T2" fmla="*/ 0 w 312"/>
                <a:gd name="T3" fmla="*/ 4 h 135"/>
                <a:gd name="T4" fmla="*/ 20 w 312"/>
                <a:gd name="T5" fmla="*/ 8 h 135"/>
                <a:gd name="T6" fmla="*/ 17 w 312"/>
                <a:gd name="T7" fmla="*/ 0 h 135"/>
                <a:gd name="T8" fmla="*/ 17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6 h 175"/>
                    <a:gd name="T2" fmla="*/ 8 w 313"/>
                    <a:gd name="T3" fmla="*/ 0 h 175"/>
                    <a:gd name="T4" fmla="*/ 14 w 313"/>
                    <a:gd name="T5" fmla="*/ 0 h 175"/>
                    <a:gd name="T6" fmla="*/ 19 w 313"/>
                    <a:gd name="T7" fmla="*/ 1 h 175"/>
                    <a:gd name="T8" fmla="*/ 20 w 313"/>
                    <a:gd name="T9" fmla="*/ 5 h 175"/>
                    <a:gd name="T10" fmla="*/ 11 w 313"/>
                    <a:gd name="T11" fmla="*/ 4 h 175"/>
                    <a:gd name="T12" fmla="*/ 5 w 313"/>
                    <a:gd name="T13" fmla="*/ 6 h 175"/>
                    <a:gd name="T14" fmla="*/ 1 w 313"/>
                    <a:gd name="T15" fmla="*/ 10 h 175"/>
                    <a:gd name="T16" fmla="*/ 0 w 313"/>
                    <a:gd name="T17" fmla="*/ 6 h 175"/>
                    <a:gd name="T18" fmla="*/ 0 w 313"/>
                    <a:gd name="T19" fmla="*/ 6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3 h 266"/>
                    <a:gd name="T2" fmla="*/ 10 w 230"/>
                    <a:gd name="T3" fmla="*/ 17 h 266"/>
                    <a:gd name="T4" fmla="*/ 15 w 230"/>
                    <a:gd name="T5" fmla="*/ 16 h 266"/>
                    <a:gd name="T6" fmla="*/ 14 w 230"/>
                    <a:gd name="T7" fmla="*/ 2 h 266"/>
                    <a:gd name="T8" fmla="*/ 11 w 230"/>
                    <a:gd name="T9" fmla="*/ 0 h 266"/>
                    <a:gd name="T10" fmla="*/ 12 w 230"/>
                    <a:gd name="T11" fmla="*/ 13 h 266"/>
                    <a:gd name="T12" fmla="*/ 5 w 230"/>
                    <a:gd name="T13" fmla="*/ 1 h 266"/>
                    <a:gd name="T14" fmla="*/ 0 w 230"/>
                    <a:gd name="T15" fmla="*/ 3 h 266"/>
                    <a:gd name="T16" fmla="*/ 0 w 230"/>
                    <a:gd name="T17" fmla="*/ 3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2 h 234"/>
                    <a:gd name="T2" fmla="*/ 2 w 87"/>
                    <a:gd name="T3" fmla="*/ 6 h 234"/>
                    <a:gd name="T4" fmla="*/ 2 w 87"/>
                    <a:gd name="T5" fmla="*/ 10 h 234"/>
                    <a:gd name="T6" fmla="*/ 1 w 87"/>
                    <a:gd name="T7" fmla="*/ 15 h 234"/>
                    <a:gd name="T8" fmla="*/ 5 w 87"/>
                    <a:gd name="T9" fmla="*/ 14 h 234"/>
                    <a:gd name="T10" fmla="*/ 5 w 87"/>
                    <a:gd name="T11" fmla="*/ 8 h 234"/>
                    <a:gd name="T12" fmla="*/ 2 w 87"/>
                    <a:gd name="T13" fmla="*/ 0 h 234"/>
                    <a:gd name="T14" fmla="*/ 0 w 87"/>
                    <a:gd name="T15" fmla="*/ 2 h 234"/>
                    <a:gd name="T16" fmla="*/ 0 w 87"/>
                    <a:gd name="T17" fmla="*/ 2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62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7 w 1190"/>
                  <a:gd name="T1" fmla="*/ 0 h 500"/>
                  <a:gd name="T2" fmla="*/ 75 w 1190"/>
                  <a:gd name="T3" fmla="*/ 31 h 500"/>
                  <a:gd name="T4" fmla="*/ 68 w 1190"/>
                  <a:gd name="T5" fmla="*/ 32 h 500"/>
                  <a:gd name="T6" fmla="*/ 0 w 1190"/>
                  <a:gd name="T7" fmla="*/ 2 h 500"/>
                  <a:gd name="T8" fmla="*/ 7 w 1190"/>
                  <a:gd name="T9" fmla="*/ 0 h 500"/>
                  <a:gd name="T10" fmla="*/ 7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3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0 w 489"/>
                  <a:gd name="T1" fmla="*/ 3 h 296"/>
                  <a:gd name="T2" fmla="*/ 10 w 489"/>
                  <a:gd name="T3" fmla="*/ 5 h 296"/>
                  <a:gd name="T4" fmla="*/ 20 w 489"/>
                  <a:gd name="T5" fmla="*/ 9 h 296"/>
                  <a:gd name="T6" fmla="*/ 27 w 489"/>
                  <a:gd name="T7" fmla="*/ 16 h 296"/>
                  <a:gd name="T8" fmla="*/ 20 w 489"/>
                  <a:gd name="T9" fmla="*/ 15 h 296"/>
                  <a:gd name="T10" fmla="*/ 8 w 489"/>
                  <a:gd name="T11" fmla="*/ 10 h 296"/>
                  <a:gd name="T12" fmla="*/ 3 w 489"/>
                  <a:gd name="T13" fmla="*/ 5 h 296"/>
                  <a:gd name="T14" fmla="*/ 6 w 489"/>
                  <a:gd name="T15" fmla="*/ 11 h 296"/>
                  <a:gd name="T16" fmla="*/ 17 w 489"/>
                  <a:gd name="T17" fmla="*/ 17 h 296"/>
                  <a:gd name="T18" fmla="*/ 29 w 489"/>
                  <a:gd name="T19" fmla="*/ 19 h 296"/>
                  <a:gd name="T20" fmla="*/ 30 w 489"/>
                  <a:gd name="T21" fmla="*/ 14 h 296"/>
                  <a:gd name="T22" fmla="*/ 24 w 489"/>
                  <a:gd name="T23" fmla="*/ 8 h 296"/>
                  <a:gd name="T24" fmla="*/ 10 w 489"/>
                  <a:gd name="T25" fmla="*/ 2 h 296"/>
                  <a:gd name="T26" fmla="*/ 0 w 489"/>
                  <a:gd name="T27" fmla="*/ 0 h 296"/>
                  <a:gd name="T28" fmla="*/ 0 w 489"/>
                  <a:gd name="T29" fmla="*/ 3 h 296"/>
                  <a:gd name="T30" fmla="*/ 0 w 489"/>
                  <a:gd name="T31" fmla="*/ 3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4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 w 213"/>
                  <a:gd name="T1" fmla="*/ 0 h 478"/>
                  <a:gd name="T2" fmla="*/ 6 w 213"/>
                  <a:gd name="T3" fmla="*/ 1 h 478"/>
                  <a:gd name="T4" fmla="*/ 5 w 213"/>
                  <a:gd name="T5" fmla="*/ 12 h 478"/>
                  <a:gd name="T6" fmla="*/ 7 w 213"/>
                  <a:gd name="T7" fmla="*/ 20 h 478"/>
                  <a:gd name="T8" fmla="*/ 14 w 213"/>
                  <a:gd name="T9" fmla="*/ 28 h 478"/>
                  <a:gd name="T10" fmla="*/ 7 w 213"/>
                  <a:gd name="T11" fmla="*/ 29 h 478"/>
                  <a:gd name="T12" fmla="*/ 2 w 213"/>
                  <a:gd name="T13" fmla="*/ 21 h 478"/>
                  <a:gd name="T14" fmla="*/ 0 w 213"/>
                  <a:gd name="T15" fmla="*/ 3 h 478"/>
                  <a:gd name="T16" fmla="*/ 2 w 213"/>
                  <a:gd name="T17" fmla="*/ 0 h 478"/>
                  <a:gd name="T18" fmla="*/ 2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7 w 150"/>
                    <a:gd name="T1" fmla="*/ 0 h 173"/>
                    <a:gd name="T2" fmla="*/ 3 w 150"/>
                    <a:gd name="T3" fmla="*/ 5 h 173"/>
                    <a:gd name="T4" fmla="*/ 0 w 150"/>
                    <a:gd name="T5" fmla="*/ 11 h 173"/>
                    <a:gd name="T6" fmla="*/ 5 w 150"/>
                    <a:gd name="T7" fmla="*/ 10 h 173"/>
                    <a:gd name="T8" fmla="*/ 7 w 150"/>
                    <a:gd name="T9" fmla="*/ 6 h 173"/>
                    <a:gd name="T10" fmla="*/ 10 w 150"/>
                    <a:gd name="T11" fmla="*/ 2 h 173"/>
                    <a:gd name="T12" fmla="*/ 7 w 150"/>
                    <a:gd name="T13" fmla="*/ 0 h 173"/>
                    <a:gd name="T14" fmla="*/ 7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67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0 w 1684"/>
                    <a:gd name="T1" fmla="*/ 0 h 880"/>
                    <a:gd name="T2" fmla="*/ 4 w 1684"/>
                    <a:gd name="T3" fmla="*/ 4 h 880"/>
                    <a:gd name="T4" fmla="*/ 0 w 1684"/>
                    <a:gd name="T5" fmla="*/ 13 h 880"/>
                    <a:gd name="T6" fmla="*/ 5 w 1684"/>
                    <a:gd name="T7" fmla="*/ 23 h 880"/>
                    <a:gd name="T8" fmla="*/ 74 w 1684"/>
                    <a:gd name="T9" fmla="*/ 55 h 880"/>
                    <a:gd name="T10" fmla="*/ 89 w 1684"/>
                    <a:gd name="T11" fmla="*/ 53 h 880"/>
                    <a:gd name="T12" fmla="*/ 101 w 1684"/>
                    <a:gd name="T13" fmla="*/ 55 h 880"/>
                    <a:gd name="T14" fmla="*/ 106 w 1684"/>
                    <a:gd name="T15" fmla="*/ 51 h 880"/>
                    <a:gd name="T16" fmla="*/ 94 w 1684"/>
                    <a:gd name="T17" fmla="*/ 42 h 880"/>
                    <a:gd name="T18" fmla="*/ 90 w 1684"/>
                    <a:gd name="T19" fmla="*/ 32 h 880"/>
                    <a:gd name="T20" fmla="*/ 86 w 1684"/>
                    <a:gd name="T21" fmla="*/ 33 h 880"/>
                    <a:gd name="T22" fmla="*/ 90 w 1684"/>
                    <a:gd name="T23" fmla="*/ 42 h 880"/>
                    <a:gd name="T24" fmla="*/ 99 w 1684"/>
                    <a:gd name="T25" fmla="*/ 51 h 880"/>
                    <a:gd name="T26" fmla="*/ 89 w 1684"/>
                    <a:gd name="T27" fmla="*/ 50 h 880"/>
                    <a:gd name="T28" fmla="*/ 77 w 1684"/>
                    <a:gd name="T29" fmla="*/ 51 h 880"/>
                    <a:gd name="T30" fmla="*/ 79 w 1684"/>
                    <a:gd name="T31" fmla="*/ 41 h 880"/>
                    <a:gd name="T32" fmla="*/ 84 w 1684"/>
                    <a:gd name="T33" fmla="*/ 34 h 880"/>
                    <a:gd name="T34" fmla="*/ 78 w 1684"/>
                    <a:gd name="T35" fmla="*/ 35 h 880"/>
                    <a:gd name="T36" fmla="*/ 73 w 1684"/>
                    <a:gd name="T37" fmla="*/ 42 h 880"/>
                    <a:gd name="T38" fmla="*/ 72 w 1684"/>
                    <a:gd name="T39" fmla="*/ 50 h 880"/>
                    <a:gd name="T40" fmla="*/ 7 w 1684"/>
                    <a:gd name="T41" fmla="*/ 20 h 880"/>
                    <a:gd name="T42" fmla="*/ 5 w 1684"/>
                    <a:gd name="T43" fmla="*/ 14 h 880"/>
                    <a:gd name="T44" fmla="*/ 7 w 1684"/>
                    <a:gd name="T45" fmla="*/ 6 h 880"/>
                    <a:gd name="T46" fmla="*/ 14 w 1684"/>
                    <a:gd name="T47" fmla="*/ 0 h 880"/>
                    <a:gd name="T48" fmla="*/ 10 w 1684"/>
                    <a:gd name="T49" fmla="*/ 0 h 880"/>
                    <a:gd name="T50" fmla="*/ 10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68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8 w 160"/>
                    <a:gd name="T1" fmla="*/ 0 h 335"/>
                    <a:gd name="T2" fmla="*/ 2 w 160"/>
                    <a:gd name="T3" fmla="*/ 6 h 335"/>
                    <a:gd name="T4" fmla="*/ 0 w 160"/>
                    <a:gd name="T5" fmla="*/ 14 h 335"/>
                    <a:gd name="T6" fmla="*/ 3 w 160"/>
                    <a:gd name="T7" fmla="*/ 19 h 335"/>
                    <a:gd name="T8" fmla="*/ 6 w 160"/>
                    <a:gd name="T9" fmla="*/ 20 h 335"/>
                    <a:gd name="T10" fmla="*/ 5 w 160"/>
                    <a:gd name="T11" fmla="*/ 9 h 335"/>
                    <a:gd name="T12" fmla="*/ 10 w 160"/>
                    <a:gd name="T13" fmla="*/ 1 h 335"/>
                    <a:gd name="T14" fmla="*/ 8 w 160"/>
                    <a:gd name="T15" fmla="*/ 0 h 335"/>
                    <a:gd name="T16" fmla="*/ 8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69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14 w 642"/>
                    <a:gd name="T1" fmla="*/ 56 h 1188"/>
                    <a:gd name="T2" fmla="*/ 0 w 642"/>
                    <a:gd name="T3" fmla="*/ 8 h 1188"/>
                    <a:gd name="T4" fmla="*/ 6 w 642"/>
                    <a:gd name="T5" fmla="*/ 3 h 1188"/>
                    <a:gd name="T6" fmla="*/ 17 w 642"/>
                    <a:gd name="T7" fmla="*/ 0 h 1188"/>
                    <a:gd name="T8" fmla="*/ 25 w 642"/>
                    <a:gd name="T9" fmla="*/ 4 h 1188"/>
                    <a:gd name="T10" fmla="*/ 41 w 642"/>
                    <a:gd name="T11" fmla="*/ 75 h 1188"/>
                    <a:gd name="T12" fmla="*/ 35 w 642"/>
                    <a:gd name="T13" fmla="*/ 69 h 1188"/>
                    <a:gd name="T14" fmla="*/ 23 w 642"/>
                    <a:gd name="T15" fmla="*/ 7 h 1188"/>
                    <a:gd name="T16" fmla="*/ 15 w 642"/>
                    <a:gd name="T17" fmla="*/ 4 h 1188"/>
                    <a:gd name="T18" fmla="*/ 8 w 642"/>
                    <a:gd name="T19" fmla="*/ 5 h 1188"/>
                    <a:gd name="T20" fmla="*/ 5 w 642"/>
                    <a:gd name="T21" fmla="*/ 9 h 1188"/>
                    <a:gd name="T22" fmla="*/ 20 w 642"/>
                    <a:gd name="T23" fmla="*/ 58 h 1188"/>
                    <a:gd name="T24" fmla="*/ 14 w 642"/>
                    <a:gd name="T25" fmla="*/ 56 h 1188"/>
                    <a:gd name="T26" fmla="*/ 14 w 642"/>
                    <a:gd name="T27" fmla="*/ 56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0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 h 504"/>
                    <a:gd name="T2" fmla="*/ 5 w 192"/>
                    <a:gd name="T3" fmla="*/ 13 h 504"/>
                    <a:gd name="T4" fmla="*/ 8 w 192"/>
                    <a:gd name="T5" fmla="*/ 20 h 504"/>
                    <a:gd name="T6" fmla="*/ 8 w 192"/>
                    <a:gd name="T7" fmla="*/ 32 h 504"/>
                    <a:gd name="T8" fmla="*/ 12 w 192"/>
                    <a:gd name="T9" fmla="*/ 32 h 504"/>
                    <a:gd name="T10" fmla="*/ 12 w 192"/>
                    <a:gd name="T11" fmla="*/ 23 h 504"/>
                    <a:gd name="T12" fmla="*/ 11 w 192"/>
                    <a:gd name="T13" fmla="*/ 13 h 504"/>
                    <a:gd name="T14" fmla="*/ 7 w 192"/>
                    <a:gd name="T15" fmla="*/ 4 h 504"/>
                    <a:gd name="T16" fmla="*/ 4 w 192"/>
                    <a:gd name="T17" fmla="*/ 0 h 504"/>
                    <a:gd name="T18" fmla="*/ 0 w 192"/>
                    <a:gd name="T19" fmla="*/ 2 h 504"/>
                    <a:gd name="T20" fmla="*/ 0 w 192"/>
                    <a:gd name="T21" fmla="*/ 2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1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19 w 390"/>
                    <a:gd name="T1" fmla="*/ 0 h 269"/>
                    <a:gd name="T2" fmla="*/ 17 w 390"/>
                    <a:gd name="T3" fmla="*/ 2 h 269"/>
                    <a:gd name="T4" fmla="*/ 16 w 390"/>
                    <a:gd name="T5" fmla="*/ 5 h 269"/>
                    <a:gd name="T6" fmla="*/ 0 w 390"/>
                    <a:gd name="T7" fmla="*/ 11 h 269"/>
                    <a:gd name="T8" fmla="*/ 0 w 390"/>
                    <a:gd name="T9" fmla="*/ 14 h 269"/>
                    <a:gd name="T10" fmla="*/ 18 w 390"/>
                    <a:gd name="T11" fmla="*/ 15 h 269"/>
                    <a:gd name="T12" fmla="*/ 20 w 390"/>
                    <a:gd name="T13" fmla="*/ 17 h 269"/>
                    <a:gd name="T14" fmla="*/ 25 w 390"/>
                    <a:gd name="T15" fmla="*/ 17 h 269"/>
                    <a:gd name="T16" fmla="*/ 24 w 390"/>
                    <a:gd name="T17" fmla="*/ 12 h 269"/>
                    <a:gd name="T18" fmla="*/ 8 w 390"/>
                    <a:gd name="T19" fmla="*/ 11 h 269"/>
                    <a:gd name="T20" fmla="*/ 21 w 390"/>
                    <a:gd name="T21" fmla="*/ 6 h 269"/>
                    <a:gd name="T22" fmla="*/ 19 w 390"/>
                    <a:gd name="T23" fmla="*/ 0 h 269"/>
                    <a:gd name="T24" fmla="*/ 19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2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9 h 424"/>
                    <a:gd name="T2" fmla="*/ 54 w 941"/>
                    <a:gd name="T3" fmla="*/ 0 h 424"/>
                    <a:gd name="T4" fmla="*/ 58 w 941"/>
                    <a:gd name="T5" fmla="*/ 5 h 424"/>
                    <a:gd name="T6" fmla="*/ 59 w 941"/>
                    <a:gd name="T7" fmla="*/ 12 h 424"/>
                    <a:gd name="T8" fmla="*/ 57 w 941"/>
                    <a:gd name="T9" fmla="*/ 18 h 424"/>
                    <a:gd name="T10" fmla="*/ 4 w 941"/>
                    <a:gd name="T11" fmla="*/ 27 h 424"/>
                    <a:gd name="T12" fmla="*/ 4 w 941"/>
                    <a:gd name="T13" fmla="*/ 24 h 424"/>
                    <a:gd name="T14" fmla="*/ 54 w 941"/>
                    <a:gd name="T15" fmla="*/ 16 h 424"/>
                    <a:gd name="T16" fmla="*/ 56 w 941"/>
                    <a:gd name="T17" fmla="*/ 10 h 424"/>
                    <a:gd name="T18" fmla="*/ 53 w 941"/>
                    <a:gd name="T19" fmla="*/ 4 h 424"/>
                    <a:gd name="T20" fmla="*/ 0 w 941"/>
                    <a:gd name="T21" fmla="*/ 12 h 424"/>
                    <a:gd name="T22" fmla="*/ 0 w 941"/>
                    <a:gd name="T23" fmla="*/ 9 h 424"/>
                    <a:gd name="T24" fmla="*/ 0 w 941"/>
                    <a:gd name="T25" fmla="*/ 9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3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7 h 173"/>
                    <a:gd name="T2" fmla="*/ 5 w 488"/>
                    <a:gd name="T3" fmla="*/ 10 h 173"/>
                    <a:gd name="T4" fmla="*/ 14 w 488"/>
                    <a:gd name="T5" fmla="*/ 10 h 173"/>
                    <a:gd name="T6" fmla="*/ 27 w 488"/>
                    <a:gd name="T7" fmla="*/ 7 h 173"/>
                    <a:gd name="T8" fmla="*/ 31 w 488"/>
                    <a:gd name="T9" fmla="*/ 2 h 173"/>
                    <a:gd name="T10" fmla="*/ 28 w 488"/>
                    <a:gd name="T11" fmla="*/ 0 h 173"/>
                    <a:gd name="T12" fmla="*/ 16 w 488"/>
                    <a:gd name="T13" fmla="*/ 0 h 173"/>
                    <a:gd name="T14" fmla="*/ 7 w 488"/>
                    <a:gd name="T15" fmla="*/ 0 h 173"/>
                    <a:gd name="T16" fmla="*/ 1 w 488"/>
                    <a:gd name="T17" fmla="*/ 4 h 173"/>
                    <a:gd name="T18" fmla="*/ 7 w 488"/>
                    <a:gd name="T19" fmla="*/ 5 h 173"/>
                    <a:gd name="T20" fmla="*/ 18 w 488"/>
                    <a:gd name="T21" fmla="*/ 3 h 173"/>
                    <a:gd name="T22" fmla="*/ 27 w 488"/>
                    <a:gd name="T23" fmla="*/ 3 h 173"/>
                    <a:gd name="T24" fmla="*/ 17 w 488"/>
                    <a:gd name="T25" fmla="*/ 6 h 173"/>
                    <a:gd name="T26" fmla="*/ 9 w 488"/>
                    <a:gd name="T27" fmla="*/ 7 h 173"/>
                    <a:gd name="T28" fmla="*/ 0 w 488"/>
                    <a:gd name="T29" fmla="*/ 7 h 173"/>
                    <a:gd name="T30" fmla="*/ 0 w 488"/>
                    <a:gd name="T31" fmla="*/ 7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49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3 w 772"/>
                <a:gd name="T1" fmla="*/ 115 h 3266"/>
                <a:gd name="T2" fmla="*/ 2 w 772"/>
                <a:gd name="T3" fmla="*/ 107 h 3266"/>
                <a:gd name="T4" fmla="*/ 2 w 772"/>
                <a:gd name="T5" fmla="*/ 101 h 3266"/>
                <a:gd name="T6" fmla="*/ 2 w 772"/>
                <a:gd name="T7" fmla="*/ 93 h 3266"/>
                <a:gd name="T8" fmla="*/ 3 w 772"/>
                <a:gd name="T9" fmla="*/ 82 h 3266"/>
                <a:gd name="T10" fmla="*/ 3 w 772"/>
                <a:gd name="T11" fmla="*/ 76 h 3266"/>
                <a:gd name="T12" fmla="*/ 3 w 772"/>
                <a:gd name="T13" fmla="*/ 71 h 3266"/>
                <a:gd name="T14" fmla="*/ 2 w 772"/>
                <a:gd name="T15" fmla="*/ 68 h 3266"/>
                <a:gd name="T16" fmla="*/ 2 w 772"/>
                <a:gd name="T17" fmla="*/ 63 h 3266"/>
                <a:gd name="T18" fmla="*/ 2 w 772"/>
                <a:gd name="T19" fmla="*/ 58 h 3266"/>
                <a:gd name="T20" fmla="*/ 4 w 772"/>
                <a:gd name="T21" fmla="*/ 42 h 3266"/>
                <a:gd name="T22" fmla="*/ 4 w 772"/>
                <a:gd name="T23" fmla="*/ 35 h 3266"/>
                <a:gd name="T24" fmla="*/ 3 w 772"/>
                <a:gd name="T25" fmla="*/ 26 h 3266"/>
                <a:gd name="T26" fmla="*/ 2 w 772"/>
                <a:gd name="T27" fmla="*/ 22 h 3266"/>
                <a:gd name="T28" fmla="*/ 1 w 772"/>
                <a:gd name="T29" fmla="*/ 15 h 3266"/>
                <a:gd name="T30" fmla="*/ 0 w 772"/>
                <a:gd name="T31" fmla="*/ 0 h 3266"/>
                <a:gd name="T32" fmla="*/ 0 w 772"/>
                <a:gd name="T33" fmla="*/ 14 h 3266"/>
                <a:gd name="T34" fmla="*/ 1 w 772"/>
                <a:gd name="T35" fmla="*/ 22 h 3266"/>
                <a:gd name="T36" fmla="*/ 2 w 772"/>
                <a:gd name="T37" fmla="*/ 28 h 3266"/>
                <a:gd name="T38" fmla="*/ 3 w 772"/>
                <a:gd name="T39" fmla="*/ 30 h 3266"/>
                <a:gd name="T40" fmla="*/ 3 w 772"/>
                <a:gd name="T41" fmla="*/ 38 h 3266"/>
                <a:gd name="T42" fmla="*/ 2 w 772"/>
                <a:gd name="T43" fmla="*/ 46 h 3266"/>
                <a:gd name="T44" fmla="*/ 1 w 772"/>
                <a:gd name="T45" fmla="*/ 60 h 3266"/>
                <a:gd name="T46" fmla="*/ 1 w 772"/>
                <a:gd name="T47" fmla="*/ 69 h 3266"/>
                <a:gd name="T48" fmla="*/ 2 w 772"/>
                <a:gd name="T49" fmla="*/ 75 h 3266"/>
                <a:gd name="T50" fmla="*/ 2 w 772"/>
                <a:gd name="T51" fmla="*/ 80 h 3266"/>
                <a:gd name="T52" fmla="*/ 1 w 772"/>
                <a:gd name="T53" fmla="*/ 89 h 3266"/>
                <a:gd name="T54" fmla="*/ 1 w 772"/>
                <a:gd name="T55" fmla="*/ 99 h 3266"/>
                <a:gd name="T56" fmla="*/ 1 w 772"/>
                <a:gd name="T57" fmla="*/ 109 h 3266"/>
                <a:gd name="T58" fmla="*/ 2 w 772"/>
                <a:gd name="T59" fmla="*/ 114 h 3266"/>
                <a:gd name="T60" fmla="*/ 3 w 772"/>
                <a:gd name="T61" fmla="*/ 119 h 3266"/>
                <a:gd name="T62" fmla="*/ 3 w 772"/>
                <a:gd name="T63" fmla="*/ 115 h 3266"/>
                <a:gd name="T64" fmla="*/ 3 w 772"/>
                <a:gd name="T65" fmla="*/ 115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0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3 w 772"/>
                <a:gd name="T1" fmla="*/ 198 h 3266"/>
                <a:gd name="T2" fmla="*/ 2 w 772"/>
                <a:gd name="T3" fmla="*/ 185 h 3266"/>
                <a:gd name="T4" fmla="*/ 2 w 772"/>
                <a:gd name="T5" fmla="*/ 174 h 3266"/>
                <a:gd name="T6" fmla="*/ 2 w 772"/>
                <a:gd name="T7" fmla="*/ 159 h 3266"/>
                <a:gd name="T8" fmla="*/ 3 w 772"/>
                <a:gd name="T9" fmla="*/ 141 h 3266"/>
                <a:gd name="T10" fmla="*/ 3 w 772"/>
                <a:gd name="T11" fmla="*/ 130 h 3266"/>
                <a:gd name="T12" fmla="*/ 3 w 772"/>
                <a:gd name="T13" fmla="*/ 122 h 3266"/>
                <a:gd name="T14" fmla="*/ 2 w 772"/>
                <a:gd name="T15" fmla="*/ 117 h 3266"/>
                <a:gd name="T16" fmla="*/ 2 w 772"/>
                <a:gd name="T17" fmla="*/ 110 h 3266"/>
                <a:gd name="T18" fmla="*/ 2 w 772"/>
                <a:gd name="T19" fmla="*/ 100 h 3266"/>
                <a:gd name="T20" fmla="*/ 4 w 772"/>
                <a:gd name="T21" fmla="*/ 73 h 3266"/>
                <a:gd name="T22" fmla="*/ 4 w 772"/>
                <a:gd name="T23" fmla="*/ 60 h 3266"/>
                <a:gd name="T24" fmla="*/ 3 w 772"/>
                <a:gd name="T25" fmla="*/ 45 h 3266"/>
                <a:gd name="T26" fmla="*/ 2 w 772"/>
                <a:gd name="T27" fmla="*/ 38 h 3266"/>
                <a:gd name="T28" fmla="*/ 1 w 772"/>
                <a:gd name="T29" fmla="*/ 27 h 3266"/>
                <a:gd name="T30" fmla="*/ 0 w 772"/>
                <a:gd name="T31" fmla="*/ 0 h 3266"/>
                <a:gd name="T32" fmla="*/ 0 w 772"/>
                <a:gd name="T33" fmla="*/ 24 h 3266"/>
                <a:gd name="T34" fmla="*/ 1 w 772"/>
                <a:gd name="T35" fmla="*/ 39 h 3266"/>
                <a:gd name="T36" fmla="*/ 2 w 772"/>
                <a:gd name="T37" fmla="*/ 48 h 3266"/>
                <a:gd name="T38" fmla="*/ 3 w 772"/>
                <a:gd name="T39" fmla="*/ 53 h 3266"/>
                <a:gd name="T40" fmla="*/ 3 w 772"/>
                <a:gd name="T41" fmla="*/ 66 h 3266"/>
                <a:gd name="T42" fmla="*/ 2 w 772"/>
                <a:gd name="T43" fmla="*/ 80 h 3266"/>
                <a:gd name="T44" fmla="*/ 1 w 772"/>
                <a:gd name="T45" fmla="*/ 104 h 3266"/>
                <a:gd name="T46" fmla="*/ 1 w 772"/>
                <a:gd name="T47" fmla="*/ 120 h 3266"/>
                <a:gd name="T48" fmla="*/ 2 w 772"/>
                <a:gd name="T49" fmla="*/ 129 h 3266"/>
                <a:gd name="T50" fmla="*/ 2 w 772"/>
                <a:gd name="T51" fmla="*/ 137 h 3266"/>
                <a:gd name="T52" fmla="*/ 1 w 772"/>
                <a:gd name="T53" fmla="*/ 154 h 3266"/>
                <a:gd name="T54" fmla="*/ 1 w 772"/>
                <a:gd name="T55" fmla="*/ 170 h 3266"/>
                <a:gd name="T56" fmla="*/ 1 w 772"/>
                <a:gd name="T57" fmla="*/ 188 h 3266"/>
                <a:gd name="T58" fmla="*/ 2 w 772"/>
                <a:gd name="T59" fmla="*/ 197 h 3266"/>
                <a:gd name="T60" fmla="*/ 3 w 772"/>
                <a:gd name="T61" fmla="*/ 205 h 3266"/>
                <a:gd name="T62" fmla="*/ 3 w 772"/>
                <a:gd name="T63" fmla="*/ 198 h 3266"/>
                <a:gd name="T64" fmla="*/ 3 w 772"/>
                <a:gd name="T65" fmla="*/ 198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 w 245"/>
                  <a:gd name="T1" fmla="*/ 0 h 806"/>
                  <a:gd name="T2" fmla="*/ 1 w 245"/>
                  <a:gd name="T3" fmla="*/ 6 h 806"/>
                  <a:gd name="T4" fmla="*/ 0 w 245"/>
                  <a:gd name="T5" fmla="*/ 13 h 806"/>
                  <a:gd name="T6" fmla="*/ 0 w 245"/>
                  <a:gd name="T7" fmla="*/ 13 h 806"/>
                  <a:gd name="T8" fmla="*/ 1 w 245"/>
                  <a:gd name="T9" fmla="*/ 6 h 806"/>
                  <a:gd name="T10" fmla="*/ 1 w 245"/>
                  <a:gd name="T11" fmla="*/ 0 h 806"/>
                  <a:gd name="T12" fmla="*/ 1 w 245"/>
                  <a:gd name="T13" fmla="*/ 0 h 806"/>
                  <a:gd name="T14" fmla="*/ 1 w 245"/>
                  <a:gd name="T15" fmla="*/ 0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1 w 604"/>
                    <a:gd name="T3" fmla="*/ 3 h 349"/>
                    <a:gd name="T4" fmla="*/ 2 w 604"/>
                    <a:gd name="T5" fmla="*/ 6 h 349"/>
                    <a:gd name="T6" fmla="*/ 3 w 604"/>
                    <a:gd name="T7" fmla="*/ 2 h 349"/>
                    <a:gd name="T8" fmla="*/ 2 w 604"/>
                    <a:gd name="T9" fmla="*/ 0 h 349"/>
                    <a:gd name="T10" fmla="*/ 2 w 604"/>
                    <a:gd name="T11" fmla="*/ 3 h 349"/>
                    <a:gd name="T12" fmla="*/ 1 w 604"/>
                    <a:gd name="T13" fmla="*/ 0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2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3 w 1064"/>
                    <a:gd name="T1" fmla="*/ 2 h 1230"/>
                    <a:gd name="T2" fmla="*/ 2 w 1064"/>
                    <a:gd name="T3" fmla="*/ 6 h 1230"/>
                    <a:gd name="T4" fmla="*/ 1 w 1064"/>
                    <a:gd name="T5" fmla="*/ 12 h 1230"/>
                    <a:gd name="T6" fmla="*/ 0 w 1064"/>
                    <a:gd name="T7" fmla="*/ 18 h 1230"/>
                    <a:gd name="T8" fmla="*/ 0 w 1064"/>
                    <a:gd name="T9" fmla="*/ 20 h 1230"/>
                    <a:gd name="T10" fmla="*/ 1 w 1064"/>
                    <a:gd name="T11" fmla="*/ 19 h 1230"/>
                    <a:gd name="T12" fmla="*/ 2 w 1064"/>
                    <a:gd name="T13" fmla="*/ 15 h 1230"/>
                    <a:gd name="T14" fmla="*/ 4 w 1064"/>
                    <a:gd name="T15" fmla="*/ 9 h 1230"/>
                    <a:gd name="T16" fmla="*/ 4 w 1064"/>
                    <a:gd name="T17" fmla="*/ 4 h 1230"/>
                    <a:gd name="T18" fmla="*/ 4 w 1064"/>
                    <a:gd name="T19" fmla="*/ 1 h 1230"/>
                    <a:gd name="T20" fmla="*/ 4 w 1064"/>
                    <a:gd name="T21" fmla="*/ 0 h 1230"/>
                    <a:gd name="T22" fmla="*/ 3 w 1064"/>
                    <a:gd name="T23" fmla="*/ 1 h 1230"/>
                    <a:gd name="T24" fmla="*/ 4 w 1064"/>
                    <a:gd name="T25" fmla="*/ 2 h 1230"/>
                    <a:gd name="T26" fmla="*/ 4 w 1064"/>
                    <a:gd name="T27" fmla="*/ 6 h 1230"/>
                    <a:gd name="T28" fmla="*/ 3 w 1064"/>
                    <a:gd name="T29" fmla="*/ 11 h 1230"/>
                    <a:gd name="T30" fmla="*/ 2 w 1064"/>
                    <a:gd name="T31" fmla="*/ 16 h 1230"/>
                    <a:gd name="T32" fmla="*/ 1 w 1064"/>
                    <a:gd name="T33" fmla="*/ 18 h 1230"/>
                    <a:gd name="T34" fmla="*/ 1 w 1064"/>
                    <a:gd name="T35" fmla="*/ 15 h 1230"/>
                    <a:gd name="T36" fmla="*/ 2 w 1064"/>
                    <a:gd name="T37" fmla="*/ 8 h 1230"/>
                    <a:gd name="T38" fmla="*/ 3 w 1064"/>
                    <a:gd name="T39" fmla="*/ 2 h 1230"/>
                    <a:gd name="T40" fmla="*/ 3 w 1064"/>
                    <a:gd name="T41" fmla="*/ 2 h 1230"/>
                    <a:gd name="T42" fmla="*/ 3 w 1064"/>
                    <a:gd name="T43" fmla="*/ 2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3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8 w 2002"/>
                    <a:gd name="T1" fmla="*/ 0 h 2521"/>
                    <a:gd name="T2" fmla="*/ 0 w 2002"/>
                    <a:gd name="T3" fmla="*/ 41 h 2521"/>
                    <a:gd name="T4" fmla="*/ 1 w 2002"/>
                    <a:gd name="T5" fmla="*/ 40 h 2521"/>
                    <a:gd name="T6" fmla="*/ 8 w 2002"/>
                    <a:gd name="T7" fmla="*/ 1 h 2521"/>
                    <a:gd name="T8" fmla="*/ 8 w 2002"/>
                    <a:gd name="T9" fmla="*/ 0 h 2521"/>
                    <a:gd name="T10" fmla="*/ 8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4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1 w 3007"/>
                    <a:gd name="T1" fmla="*/ 46 h 3771"/>
                    <a:gd name="T2" fmla="*/ 2 w 3007"/>
                    <a:gd name="T3" fmla="*/ 46 h 3771"/>
                    <a:gd name="T4" fmla="*/ 3 w 3007"/>
                    <a:gd name="T5" fmla="*/ 48 h 3771"/>
                    <a:gd name="T6" fmla="*/ 3 w 3007"/>
                    <a:gd name="T7" fmla="*/ 46 h 3771"/>
                    <a:gd name="T8" fmla="*/ 2 w 3007"/>
                    <a:gd name="T9" fmla="*/ 43 h 3771"/>
                    <a:gd name="T10" fmla="*/ 3 w 3007"/>
                    <a:gd name="T11" fmla="*/ 44 h 3771"/>
                    <a:gd name="T12" fmla="*/ 4 w 3007"/>
                    <a:gd name="T13" fmla="*/ 46 h 3771"/>
                    <a:gd name="T14" fmla="*/ 12 w 3007"/>
                    <a:gd name="T15" fmla="*/ 7 h 3771"/>
                    <a:gd name="T16" fmla="*/ 10 w 3007"/>
                    <a:gd name="T17" fmla="*/ 2 h 3771"/>
                    <a:gd name="T18" fmla="*/ 9 w 3007"/>
                    <a:gd name="T19" fmla="*/ 0 h 3771"/>
                    <a:gd name="T20" fmla="*/ 11 w 3007"/>
                    <a:gd name="T21" fmla="*/ 1 h 3771"/>
                    <a:gd name="T22" fmla="*/ 12 w 3007"/>
                    <a:gd name="T23" fmla="*/ 7 h 3771"/>
                    <a:gd name="T24" fmla="*/ 3 w 3007"/>
                    <a:gd name="T25" fmla="*/ 53 h 3771"/>
                    <a:gd name="T26" fmla="*/ 2 w 3007"/>
                    <a:gd name="T27" fmla="*/ 55 h 3771"/>
                    <a:gd name="T28" fmla="*/ 1 w 3007"/>
                    <a:gd name="T29" fmla="*/ 61 h 3771"/>
                    <a:gd name="T30" fmla="*/ 0 w 3007"/>
                    <a:gd name="T31" fmla="*/ 59 h 3771"/>
                    <a:gd name="T32" fmla="*/ 1 w 3007"/>
                    <a:gd name="T33" fmla="*/ 58 h 3771"/>
                    <a:gd name="T34" fmla="*/ 2 w 3007"/>
                    <a:gd name="T35" fmla="*/ 55 h 3771"/>
                    <a:gd name="T36" fmla="*/ 1 w 3007"/>
                    <a:gd name="T37" fmla="*/ 53 h 3771"/>
                    <a:gd name="T38" fmla="*/ 1 w 3007"/>
                    <a:gd name="T39" fmla="*/ 51 h 3771"/>
                    <a:gd name="T40" fmla="*/ 2 w 3007"/>
                    <a:gd name="T41" fmla="*/ 53 h 3771"/>
                    <a:gd name="T42" fmla="*/ 2 w 3007"/>
                    <a:gd name="T43" fmla="*/ 51 h 3771"/>
                    <a:gd name="T44" fmla="*/ 3 w 3007"/>
                    <a:gd name="T45" fmla="*/ 52 h 3771"/>
                    <a:gd name="T46" fmla="*/ 2 w 3007"/>
                    <a:gd name="T47" fmla="*/ 50 h 3771"/>
                    <a:gd name="T48" fmla="*/ 3 w 3007"/>
                    <a:gd name="T49" fmla="*/ 50 h 3771"/>
                    <a:gd name="T50" fmla="*/ 1 w 3007"/>
                    <a:gd name="T51" fmla="*/ 46 h 3771"/>
                    <a:gd name="T52" fmla="*/ 1 w 3007"/>
                    <a:gd name="T53" fmla="*/ 46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5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1 h 342"/>
                    <a:gd name="T2" fmla="*/ 1 w 673"/>
                    <a:gd name="T3" fmla="*/ 2 h 342"/>
                    <a:gd name="T4" fmla="*/ 3 w 673"/>
                    <a:gd name="T5" fmla="*/ 6 h 342"/>
                    <a:gd name="T6" fmla="*/ 3 w 673"/>
                    <a:gd name="T7" fmla="*/ 5 h 342"/>
                    <a:gd name="T8" fmla="*/ 2 w 673"/>
                    <a:gd name="T9" fmla="*/ 2 h 342"/>
                    <a:gd name="T10" fmla="*/ 0 w 673"/>
                    <a:gd name="T11" fmla="*/ 0 h 342"/>
                    <a:gd name="T12" fmla="*/ 0 w 673"/>
                    <a:gd name="T13" fmla="*/ 1 h 342"/>
                    <a:gd name="T14" fmla="*/ 0 w 673"/>
                    <a:gd name="T15" fmla="*/ 1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6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1 h 403"/>
                    <a:gd name="T2" fmla="*/ 2 w 716"/>
                    <a:gd name="T3" fmla="*/ 3 h 403"/>
                    <a:gd name="T4" fmla="*/ 3 w 716"/>
                    <a:gd name="T5" fmla="*/ 6 h 403"/>
                    <a:gd name="T6" fmla="*/ 3 w 716"/>
                    <a:gd name="T7" fmla="*/ 5 h 403"/>
                    <a:gd name="T8" fmla="*/ 2 w 716"/>
                    <a:gd name="T9" fmla="*/ 2 h 403"/>
                    <a:gd name="T10" fmla="*/ 0 w 716"/>
                    <a:gd name="T11" fmla="*/ 0 h 403"/>
                    <a:gd name="T12" fmla="*/ 0 w 716"/>
                    <a:gd name="T13" fmla="*/ 1 h 403"/>
                    <a:gd name="T14" fmla="*/ 0 w 716"/>
                    <a:gd name="T15" fmla="*/ 1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7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1 h 411"/>
                    <a:gd name="T2" fmla="*/ 1 w 717"/>
                    <a:gd name="T3" fmla="*/ 2 h 411"/>
                    <a:gd name="T4" fmla="*/ 3 w 717"/>
                    <a:gd name="T5" fmla="*/ 7 h 411"/>
                    <a:gd name="T6" fmla="*/ 3 w 717"/>
                    <a:gd name="T7" fmla="*/ 5 h 411"/>
                    <a:gd name="T8" fmla="*/ 2 w 717"/>
                    <a:gd name="T9" fmla="*/ 1 h 411"/>
                    <a:gd name="T10" fmla="*/ 0 w 717"/>
                    <a:gd name="T11" fmla="*/ 0 h 411"/>
                    <a:gd name="T12" fmla="*/ 0 w 717"/>
                    <a:gd name="T13" fmla="*/ 1 h 411"/>
                    <a:gd name="T14" fmla="*/ 0 w 717"/>
                    <a:gd name="T15" fmla="*/ 1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8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1 h 386"/>
                    <a:gd name="T2" fmla="*/ 1 w 709"/>
                    <a:gd name="T3" fmla="*/ 2 h 386"/>
                    <a:gd name="T4" fmla="*/ 3 w 709"/>
                    <a:gd name="T5" fmla="*/ 6 h 386"/>
                    <a:gd name="T6" fmla="*/ 3 w 709"/>
                    <a:gd name="T7" fmla="*/ 5 h 386"/>
                    <a:gd name="T8" fmla="*/ 1 w 709"/>
                    <a:gd name="T9" fmla="*/ 1 h 386"/>
                    <a:gd name="T10" fmla="*/ 0 w 709"/>
                    <a:gd name="T11" fmla="*/ 0 h 386"/>
                    <a:gd name="T12" fmla="*/ 0 w 709"/>
                    <a:gd name="T13" fmla="*/ 1 h 386"/>
                    <a:gd name="T14" fmla="*/ 0 w 709"/>
                    <a:gd name="T15" fmla="*/ 1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03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 rot="20562266">
            <a:off x="732499" y="1584992"/>
            <a:ext cx="7458075" cy="252362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6199"/>
              </a:avLst>
            </a:prstTxWarp>
          </a:bodyPr>
          <a:lstStyle/>
          <a:p>
            <a:pPr algn="ctr"/>
            <a:r>
              <a:rPr lang="ru-RU" sz="4400" kern="10" dirty="0" err="1" smtClean="0">
                <a:ln w="381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"/>
                <a:cs typeface="Arial"/>
              </a:rPr>
              <a:t>Книги-детям</a:t>
            </a:r>
            <a:endParaRPr lang="ru-RU" sz="4400" kern="10" dirty="0">
              <a:ln w="38100">
                <a:solidFill>
                  <a:schemeClr val="tx1"/>
                </a:solidFill>
                <a:round/>
                <a:headEnd/>
                <a:tailEnd/>
              </a:ln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3077" name="WordArt 5"/>
          <p:cNvSpPr>
            <a:spLocks noChangeArrowheads="1" noChangeShapeType="1" noTextEdit="1"/>
          </p:cNvSpPr>
          <p:nvPr/>
        </p:nvSpPr>
        <p:spPr bwMode="auto">
          <a:xfrm rot="20642184">
            <a:off x="2909234" y="3800429"/>
            <a:ext cx="4572000" cy="14874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3843"/>
              </a:avLst>
            </a:prstTxWarp>
          </a:bodyPr>
          <a:lstStyle/>
          <a:p>
            <a:pPr algn="ctr"/>
            <a:endParaRPr lang="ru-RU" sz="3600" kern="10" dirty="0">
              <a:ln w="28575">
                <a:solidFill>
                  <a:srgbClr val="000000"/>
                </a:solidFill>
                <a:round/>
                <a:headEnd/>
                <a:tailEnd/>
              </a:ln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 rot="20530700">
            <a:off x="6709292" y="5626335"/>
            <a:ext cx="1847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6" presetClass="emph" presetSubtype="0" fill="hold" grpId="0" nodeType="after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8" presetClass="emph" presetSubtype="0" fill="hold" grpId="1" nodeType="after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/>
      <p:bldP spid="3077" grpId="0" animBg="1"/>
      <p:bldP spid="2" grpId="0" build="allAtOnce"/>
      <p:bldP spid="2" grpId="1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Назарки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285115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5"/>
          <p:cNvSpPr>
            <a:spLocks noChangeArrowheads="1"/>
          </p:cNvSpPr>
          <p:nvPr/>
        </p:nvSpPr>
        <p:spPr bwMode="auto">
          <a:xfrm>
            <a:off x="4114800" y="1143000"/>
            <a:ext cx="3532188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400"/>
              <a:t>Назаркин Н.  Изумрудная рыбка. – М.: Самокат, 2007.</a:t>
            </a:r>
          </a:p>
        </p:txBody>
      </p:sp>
      <p:sp>
        <p:nvSpPr>
          <p:cNvPr id="15364" name="Rectangle 6"/>
          <p:cNvSpPr>
            <a:spLocks noChangeArrowheads="1"/>
          </p:cNvSpPr>
          <p:nvPr/>
        </p:nvSpPr>
        <p:spPr bwMode="auto">
          <a:xfrm>
            <a:off x="3276600" y="2895600"/>
            <a:ext cx="548640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/>
              <a:t>Очень жизнеутверждающая книга о… неизлечимо больных детях. Если вся твоя жизнь неразрывно связана с болезнью, то болезнь уже перестает быть поводом для печали, а повествование выходит на новый уровень: прекрасный живой язык, остроумие и тонкий лиризм автора.</a:t>
            </a:r>
          </a:p>
          <a:p>
            <a:pPr algn="ctr"/>
            <a:r>
              <a:rPr lang="ru-RU"/>
              <a:t>Малая премия Национальной литературной премии «Заветная мечта» 2006г.</a:t>
            </a:r>
          </a:p>
          <a:p>
            <a:pPr algn="ctr"/>
            <a:endParaRPr lang="ru-RU"/>
          </a:p>
        </p:txBody>
      </p:sp>
      <p:pic>
        <p:nvPicPr>
          <p:cNvPr id="15365" name="Picture 7" descr="Заветная меч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82775" y="4876800"/>
            <a:ext cx="2306638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53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  <p:bldP spid="1536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143000" y="381000"/>
            <a:ext cx="457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752600" y="747713"/>
            <a:ext cx="5715000" cy="435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000"/>
              <a:t>Светлана Лаврова отличается удивительным умением органично вписывать сказку в узнаваемый мир. Много доброго смеха, неожиданно ёмкие и глубокие размышления о жизни и преодолевающая все трудности вера героев книги в себя и в друзей.</a:t>
            </a:r>
          </a:p>
          <a:p>
            <a:pPr algn="ctr"/>
            <a:r>
              <a:rPr lang="ru-RU" sz="2000"/>
              <a:t>«Кошка до вторника» в 2007 году вышла в финал Национальной премии «Заветная мечта» (номинация «Самое смешное произведение»). </a:t>
            </a:r>
          </a:p>
          <a:p>
            <a:pPr algn="ctr"/>
            <a:r>
              <a:rPr lang="ru-RU" sz="2000"/>
              <a:t>«Семь подводных котов» - премия «Алиса» им. Кира Булычёва в 2007г.</a:t>
            </a:r>
          </a:p>
          <a:p>
            <a:pPr algn="ctr"/>
            <a:endParaRPr lang="ru-RU" sz="2000"/>
          </a:p>
        </p:txBody>
      </p:sp>
      <p:pic>
        <p:nvPicPr>
          <p:cNvPr id="16388" name="Picture 4" descr="L:\картинки книг\Премии\Отечественные премии\Заветная мечта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350" y="300038"/>
            <a:ext cx="2000250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 descr="L:\картинки книг\Премии\Отечественные премии\Премия Булычёв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1352318">
            <a:off x="6127750" y="4673600"/>
            <a:ext cx="2246313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 rot="-1055256">
            <a:off x="7467600" y="6096000"/>
            <a:ext cx="8874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ru-RU" i="1"/>
              <a:t>Алиса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63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63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Лаврова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38" y="152400"/>
            <a:ext cx="2528887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5" descr="Лавро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00350" y="152400"/>
            <a:ext cx="2627313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Rectangle 6"/>
          <p:cNvSpPr>
            <a:spLocks noChangeArrowheads="1"/>
          </p:cNvSpPr>
          <p:nvPr/>
        </p:nvSpPr>
        <p:spPr bwMode="auto">
          <a:xfrm>
            <a:off x="5334000" y="1752600"/>
            <a:ext cx="35052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/>
              <a:t>Лаврова С. Семь подводных котов. – Екатеринбург: Сократ, 2007.</a:t>
            </a:r>
          </a:p>
        </p:txBody>
      </p:sp>
      <p:sp>
        <p:nvSpPr>
          <p:cNvPr id="17413" name="Rectangle 7"/>
          <p:cNvSpPr>
            <a:spLocks noChangeArrowheads="1"/>
          </p:cNvSpPr>
          <p:nvPr/>
        </p:nvSpPr>
        <p:spPr bwMode="auto">
          <a:xfrm>
            <a:off x="1981200" y="4756150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endParaRPr lang="ru-RU"/>
          </a:p>
        </p:txBody>
      </p:sp>
      <p:pic>
        <p:nvPicPr>
          <p:cNvPr id="17414" name="Picture 8" descr="Лаврова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743200"/>
            <a:ext cx="28130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Rectangle 9"/>
          <p:cNvSpPr>
            <a:spLocks noChangeArrowheads="1"/>
          </p:cNvSpPr>
          <p:nvPr/>
        </p:nvSpPr>
        <p:spPr bwMode="auto">
          <a:xfrm>
            <a:off x="381000" y="3733800"/>
            <a:ext cx="45720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/>
              <a:t>Лаврова С.  Кошка до вторника. – Екатеринбург: Сократ, 2006.</a:t>
            </a:r>
            <a:endParaRPr lang="en-US"/>
          </a:p>
          <a:p>
            <a:pPr algn="ctr"/>
            <a:endParaRPr lang="ru-RU"/>
          </a:p>
          <a:p>
            <a:pPr algn="ctr"/>
            <a:r>
              <a:rPr lang="ru-RU"/>
              <a:t>Лаврова С.  С лягушками не расставайтесь. – М.: Дрофа-Плюс, 2007.</a:t>
            </a:r>
          </a:p>
        </p:txBody>
      </p:sp>
      <p:pic>
        <p:nvPicPr>
          <p:cNvPr id="17416" name="Picture 10" descr="Заветная мечт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0400" y="5334000"/>
            <a:ext cx="1905000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74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2428875" y="762000"/>
            <a:ext cx="5791200" cy="242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700"/>
              <a:t>Все вокруг знают, как жить правильно. Мышь Гликерия знает, как жить с удовольствием. Она сочиняет белые, как молоко, стихи и собирает настоящие сокровища - кленовые самолетики, старые монетки, обертки от шоколада и осколки от елочных шариков. Каждый раз, когда Гликерия пытается сделать что-то "как принято", начинаются приключения, и все у нее в итоге получается по-своему.</a:t>
            </a:r>
          </a:p>
        </p:txBody>
      </p:sp>
      <p:pic>
        <p:nvPicPr>
          <p:cNvPr id="18435" name="Picture 6" descr="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202565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8" descr="Цирк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19400"/>
            <a:ext cx="16351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9"/>
          <p:cNvSpPr>
            <a:spLocks noChangeArrowheads="1"/>
          </p:cNvSpPr>
          <p:nvPr/>
        </p:nvSpPr>
        <p:spPr bwMode="auto">
          <a:xfrm>
            <a:off x="2819400" y="3962400"/>
            <a:ext cx="5638800" cy="242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700"/>
              <a:t>"Цирк в шкатулке" - это современная сказка о детстве, дружбе, волшебстве и о том, как мечты становятся реальностью. А еще о том, что дети в этом мире не одиноки и всегда могут найти поддержку. Иной раз - с самой неожиданной стороны! </a:t>
            </a:r>
          </a:p>
          <a:p>
            <a:pPr algn="ctr"/>
            <a:r>
              <a:rPr lang="ru-RU" sz="1700"/>
              <a:t>В 2007 г. сказка Дины Сабитовой стала лауреатом Национальной детской литературной премии "Заветная мечта".</a:t>
            </a:r>
          </a:p>
        </p:txBody>
      </p:sp>
      <p:pic>
        <p:nvPicPr>
          <p:cNvPr id="18438" name="Picture 10" descr="Заветная мечт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360988"/>
            <a:ext cx="183832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TextBox 1"/>
          <p:cNvSpPr txBox="1">
            <a:spLocks noChangeArrowheads="1"/>
          </p:cNvSpPr>
          <p:nvPr/>
        </p:nvSpPr>
        <p:spPr bwMode="auto">
          <a:xfrm>
            <a:off x="3076575" y="115888"/>
            <a:ext cx="4495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/>
              <a:t>Сабитова Д. Мышь Гликерия.- М.: Розовый жираф, 2011.</a:t>
            </a:r>
          </a:p>
        </p:txBody>
      </p:sp>
      <p:sp>
        <p:nvSpPr>
          <p:cNvPr id="18440" name="TextBox 2"/>
          <p:cNvSpPr txBox="1">
            <a:spLocks noChangeArrowheads="1"/>
          </p:cNvSpPr>
          <p:nvPr/>
        </p:nvSpPr>
        <p:spPr bwMode="auto">
          <a:xfrm>
            <a:off x="2401888" y="3551238"/>
            <a:ext cx="6356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ru-RU"/>
              <a:t>Сабитова Д. Цирк в шкатулке.- М.: Заветная мечта,2007.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25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184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7" grpId="0"/>
      <p:bldP spid="18439" grpId="0"/>
      <p:bldP spid="184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стой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3675063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4097338" y="1219200"/>
            <a:ext cx="41148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ru-RU" sz="2400"/>
              <a:t>Лукашкина М. Стойка на руках на уроках ботаники: Записки пятиклассницы. – М.: Априори-пресс, 2008.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1524000" y="4724400"/>
            <a:ext cx="7391400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/>
              <a:t>Простые рассказы о самой обычной школе и о самой обычной семье. Всё как в жизни: «бескомпромиссная» учительница, самый «крутой» мальчик, воспоминания старших родственников о «нашем времени». Простая, жизнеутверждающая и честная книга о дружбе, о семье, о жизни. </a:t>
            </a:r>
          </a:p>
          <a:p>
            <a:pPr algn="ctr"/>
            <a:r>
              <a:rPr lang="ru-RU"/>
              <a:t>Малая премия «Заветная мечта» сезона 2007-2008г.</a:t>
            </a:r>
          </a:p>
          <a:p>
            <a:pPr algn="ctr"/>
            <a:endParaRPr lang="ru-RU"/>
          </a:p>
        </p:txBody>
      </p:sp>
      <p:pic>
        <p:nvPicPr>
          <p:cNvPr id="19461" name="Picture 5" descr="Заветная меч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4888" y="2819400"/>
            <a:ext cx="26352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94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  <p:bldP spid="1946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Инде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2809875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3200400" y="304800"/>
            <a:ext cx="5424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ru-RU" sz="2200"/>
              <a:t>Андрей Ядрышников. Индеи и ковбойцы. - М.: Китони, 2009.</a:t>
            </a:r>
          </a:p>
        </p:txBody>
      </p:sp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3657600" y="1509713"/>
            <a:ext cx="4724400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/>
              <a:t>В «Индеях и ковбойцах» автор ловко и смешно воспроизводит условный антураж классического вестерна, в котором действует типовой набор персонажей: лихой ковбой, благородный индейский вождь, хитроумный (или наоборот — недалёкий) бандит, грубоватый шериф, роковая красотка… Конечно, индейцы то и дело снимают с кого-нибудь скальп, а ковбои палят из всех стволов направо и налево, но всё это происходит понарошку, как будто бы в кинокомедии. Битва с индейцами, ограбление поезда, «погони, драки, перестрелки» — «не в меру разбушевавшийся автор» так и громоздит приключение на приключение, одно другого смешнее!</a:t>
            </a:r>
          </a:p>
        </p:txBody>
      </p:sp>
      <p:pic>
        <p:nvPicPr>
          <p:cNvPr id="20485" name="Picture 7" descr="Заветная меч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876800"/>
            <a:ext cx="235267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04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  <p:bldP spid="2048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Переписка с корово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2303463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5" descr="Шпионский вопро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828800"/>
            <a:ext cx="228123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6"/>
          <p:cNvSpPr txBox="1">
            <a:spLocks noChangeArrowheads="1"/>
          </p:cNvSpPr>
          <p:nvPr/>
        </p:nvSpPr>
        <p:spPr bwMode="auto">
          <a:xfrm>
            <a:off x="2465388" y="4389438"/>
            <a:ext cx="38862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/>
              <a:t> Есеновский М. Главный шпионский вопрос.- М.: Эгмонт, 2009.</a:t>
            </a:r>
          </a:p>
        </p:txBody>
      </p:sp>
      <p:pic>
        <p:nvPicPr>
          <p:cNvPr id="21509" name="Picture 7" descr="Георгие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500" y="3048000"/>
            <a:ext cx="227647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8" descr="Дёгтев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771775"/>
            <a:ext cx="2314575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Text Box 9"/>
          <p:cNvSpPr txBox="1">
            <a:spLocks noChangeArrowheads="1"/>
          </p:cNvSpPr>
          <p:nvPr/>
        </p:nvSpPr>
        <p:spPr bwMode="auto">
          <a:xfrm>
            <a:off x="2209800" y="990600"/>
            <a:ext cx="45116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/>
              <a:t>Собакин, Тим. Из переписки с коровой. - М.: Эгмонт, 2009.</a:t>
            </a:r>
          </a:p>
        </p:txBody>
      </p:sp>
      <p:sp>
        <p:nvSpPr>
          <p:cNvPr id="21512" name="Text Box 10"/>
          <p:cNvSpPr txBox="1">
            <a:spLocks noChangeArrowheads="1"/>
          </p:cNvSpPr>
          <p:nvPr/>
        </p:nvSpPr>
        <p:spPr bwMode="auto">
          <a:xfrm>
            <a:off x="1076325" y="5978525"/>
            <a:ext cx="47402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/>
              <a:t>Георгиев С. Дрессировщик </a:t>
            </a:r>
          </a:p>
          <a:p>
            <a:pPr algn="ctr" eaLnBrk="1" hangingPunct="1"/>
            <a:r>
              <a:rPr lang="ru-RU"/>
              <a:t>бутербродов . - М.: Эгмонт, 2009.</a:t>
            </a:r>
          </a:p>
        </p:txBody>
      </p:sp>
      <p:sp>
        <p:nvSpPr>
          <p:cNvPr id="21513" name="Text Box 11"/>
          <p:cNvSpPr txBox="1">
            <a:spLocks noChangeArrowheads="1"/>
          </p:cNvSpPr>
          <p:nvPr/>
        </p:nvSpPr>
        <p:spPr bwMode="auto">
          <a:xfrm>
            <a:off x="5027613" y="5349875"/>
            <a:ext cx="41306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/>
              <a:t>Дёгтева В. Бублик для </a:t>
            </a:r>
          </a:p>
          <a:p>
            <a:pPr algn="ctr" eaLnBrk="1" hangingPunct="1"/>
            <a:r>
              <a:rPr lang="ru-RU"/>
              <a:t>гуманоида . - М.: Эгмонт, 2009</a:t>
            </a:r>
          </a:p>
        </p:txBody>
      </p:sp>
      <p:pic>
        <p:nvPicPr>
          <p:cNvPr id="21514" name="Picture 12" descr="Заветная мечт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114425"/>
            <a:ext cx="2057400" cy="142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895600" y="227013"/>
            <a:ext cx="48720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ru-RU" sz="2400"/>
              <a:t>Серия</a:t>
            </a:r>
            <a:r>
              <a:rPr lang="ru-RU" sz="2000"/>
              <a:t>    </a:t>
            </a:r>
            <a:r>
              <a:rPr lang="ru-RU" sz="2400" i="1"/>
              <a:t> </a:t>
            </a:r>
            <a:r>
              <a:rPr lang="ru-RU" sz="3200" i="1"/>
              <a:t>Пёстрый квадрат</a:t>
            </a:r>
            <a:endParaRPr lang="ru-RU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8" presetID="26" presetClass="emph" presetSubtype="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7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6" presetID="10" presetClass="entr" presetSubtype="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2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775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52" presetID="26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215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  <p:bldP spid="21508" grpId="1"/>
      <p:bldP spid="21511" grpId="0"/>
      <p:bldP spid="21512" grpId="0"/>
      <p:bldP spid="21513" grpId="0"/>
      <p:bldP spid="2" grpId="0"/>
      <p:bldP spid="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Круж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2644775" cy="406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2971800" y="1371600"/>
            <a:ext cx="5638800" cy="476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/>
              <a:t>А вы знаете откуда взялись птицы, зима, ветер, Китай, время и порядок? А как воздушные шарики спасли мир от конца света? Или как можно уйти в себя и заблудиться? Можно ли путешествовать по обоям и ездить на поезде в голенище сапога?  И что на той стороне луны живут голубые котята? А что лань может превратиться в принцессу? Или что жила-была муха, которая впервые в мушиной истории совершила путешествие на полюс?</a:t>
            </a:r>
          </a:p>
          <a:p>
            <a:pPr algn="ctr" eaLnBrk="1" hangingPunct="1"/>
            <a:r>
              <a:rPr lang="ru-RU"/>
              <a:t>Если вы не знаете ответы на эти вопросы или никогда ничего подобного не слышали, то покупайте книгу Григория Кружкова "Рукопись, найденная в капусте" - и вы найдете в ней все это и еще множество разных историй в прозе и стихах, ведь в ней 200 страниц поэзии и 350 страниц сказок. </a:t>
            </a:r>
          </a:p>
        </p:txBody>
      </p:sp>
      <p:sp>
        <p:nvSpPr>
          <p:cNvPr id="22532" name="Text Box 6"/>
          <p:cNvSpPr txBox="1">
            <a:spLocks noChangeArrowheads="1"/>
          </p:cNvSpPr>
          <p:nvPr/>
        </p:nvSpPr>
        <p:spPr bwMode="auto">
          <a:xfrm>
            <a:off x="2976563" y="333375"/>
            <a:ext cx="525621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sz="2200"/>
              <a:t>Кружков Г. Рукопись, найденная </a:t>
            </a:r>
          </a:p>
          <a:p>
            <a:pPr algn="ctr" eaLnBrk="1" hangingPunct="1"/>
            <a:r>
              <a:rPr lang="ru-RU" sz="2200"/>
              <a:t>в капусте. -М.: Время – детство, 2008.</a:t>
            </a:r>
          </a:p>
        </p:txBody>
      </p:sp>
      <p:pic>
        <p:nvPicPr>
          <p:cNvPr id="22533" name="Picture 7" descr="Заветная меч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4975" y="4800600"/>
            <a:ext cx="23622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25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  <p:bldP spid="225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Етое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18288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5"/>
          <p:cNvSpPr txBox="1">
            <a:spLocks noChangeArrowheads="1"/>
          </p:cNvSpPr>
          <p:nvPr/>
        </p:nvSpPr>
        <p:spPr bwMode="auto">
          <a:xfrm>
            <a:off x="2209800" y="152400"/>
            <a:ext cx="36401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/>
              <a:t>Етоев А. Правило левой ноги.-</a:t>
            </a:r>
          </a:p>
          <a:p>
            <a:pPr algn="ctr" eaLnBrk="1" hangingPunct="1"/>
            <a:r>
              <a:rPr lang="ru-RU"/>
              <a:t>Спб: ДЕТГИЗ-Лицей, 2007 г.</a:t>
            </a:r>
          </a:p>
        </p:txBody>
      </p:sp>
      <p:pic>
        <p:nvPicPr>
          <p:cNvPr id="23556" name="Picture 6" descr="Планета лысого брюне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219200"/>
            <a:ext cx="197961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7" descr="Полосатая зебра в клеточк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209800"/>
            <a:ext cx="204311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 Box 8"/>
          <p:cNvSpPr txBox="1">
            <a:spLocks noChangeArrowheads="1"/>
          </p:cNvSpPr>
          <p:nvPr/>
        </p:nvSpPr>
        <p:spPr bwMode="auto">
          <a:xfrm>
            <a:off x="4343400" y="1219200"/>
            <a:ext cx="4241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/>
              <a:t>Етоев А. Планета лысого брюнета.- </a:t>
            </a:r>
          </a:p>
          <a:p>
            <a:pPr algn="ctr" eaLnBrk="1" hangingPunct="1"/>
            <a:r>
              <a:rPr lang="ru-RU"/>
              <a:t>Спб.: Амфора, 2004 г.</a:t>
            </a:r>
          </a:p>
        </p:txBody>
      </p:sp>
      <p:sp>
        <p:nvSpPr>
          <p:cNvPr id="23559" name="Text Box 9"/>
          <p:cNvSpPr txBox="1">
            <a:spLocks noChangeArrowheads="1"/>
          </p:cNvSpPr>
          <p:nvPr/>
        </p:nvSpPr>
        <p:spPr bwMode="auto">
          <a:xfrm>
            <a:off x="533400" y="4419600"/>
            <a:ext cx="38068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/>
              <a:t> Етоев А. Полосатая зебра в</a:t>
            </a:r>
          </a:p>
          <a:p>
            <a:pPr algn="ctr" eaLnBrk="1" hangingPunct="1"/>
            <a:r>
              <a:rPr lang="ru-RU"/>
              <a:t>клеточку.- Спб.: Амфора, 2005 г.</a:t>
            </a:r>
          </a:p>
        </p:txBody>
      </p:sp>
      <p:sp>
        <p:nvSpPr>
          <p:cNvPr id="23560" name="Text Box 11"/>
          <p:cNvSpPr txBox="1">
            <a:spLocks noChangeArrowheads="1"/>
          </p:cNvSpPr>
          <p:nvPr/>
        </p:nvSpPr>
        <p:spPr bwMode="auto">
          <a:xfrm>
            <a:off x="2971800" y="5942013"/>
            <a:ext cx="3729038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/>
              <a:t>Етоев А. Новогодний детектив.-</a:t>
            </a:r>
          </a:p>
          <a:p>
            <a:pPr algn="ctr" eaLnBrk="1" hangingPunct="1"/>
            <a:r>
              <a:rPr lang="ru-RU"/>
              <a:t>Спб.: Амфора, 2008 г.</a:t>
            </a:r>
          </a:p>
          <a:p>
            <a:pPr algn="ctr" eaLnBrk="1" hangingPunct="1"/>
            <a:endParaRPr lang="ru-RU"/>
          </a:p>
        </p:txBody>
      </p:sp>
      <p:pic>
        <p:nvPicPr>
          <p:cNvPr id="23561" name="Picture 13" descr="Новогодний детектив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733800"/>
            <a:ext cx="1874838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2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  <p:bldP spid="23558" grpId="0"/>
      <p:bldP spid="23559" grpId="0"/>
      <p:bldP spid="2356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Капри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3243263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Прямоугольник 1"/>
          <p:cNvSpPr>
            <a:spLocks noChangeArrowheads="1"/>
          </p:cNvSpPr>
          <p:nvPr/>
        </p:nvSpPr>
        <p:spPr bwMode="auto">
          <a:xfrm>
            <a:off x="3886200" y="2438400"/>
            <a:ext cx="45720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/>
              <a:t>Прозрачные, будто сотканные из воздуха, напоенные поэзией сказки Мориса Карема полны мудрости, тонкого юмора и тоски по детству. Ведь только ребенок может поверить в то, что в пустой банке живут рыбки , переезжающий из деревни в деревню балаган скрывает в себе невиданные чудеса , маленький деревянный Иисус может оживать и играть с одинокой девочкой, а снеговик мечтает о настоящем, человеческом сердце </a:t>
            </a:r>
          </a:p>
        </p:txBody>
      </p:sp>
      <p:sp>
        <p:nvSpPr>
          <p:cNvPr id="24580" name="Прямоугольник 4"/>
          <p:cNvSpPr>
            <a:spLocks noChangeArrowheads="1"/>
          </p:cNvSpPr>
          <p:nvPr/>
        </p:nvSpPr>
        <p:spPr bwMode="auto">
          <a:xfrm>
            <a:off x="3427413" y="403225"/>
            <a:ext cx="4192587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/>
              <a:t> </a:t>
            </a:r>
            <a:r>
              <a:rPr lang="ru-RU" sz="2400"/>
              <a:t>Карем М. Сказки для Каприны.- М.: Розовый жираф, 2009 г.</a:t>
            </a:r>
          </a:p>
          <a:p>
            <a:endParaRPr lang="ru-RU"/>
          </a:p>
        </p:txBody>
      </p:sp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04800" y="4038600"/>
            <a:ext cx="3352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/>
              <a:t> Самая престижная награда Бельгии, премия Виктора Росселя.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6" presetClass="emph" presetSubtype="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/>
      <p:bldP spid="24580" grpId="0"/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0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28600" y="228600"/>
            <a:ext cx="4013200" cy="5334000"/>
          </a:xfrm>
          <a:noFill/>
        </p:spPr>
      </p:pic>
      <p:sp>
        <p:nvSpPr>
          <p:cNvPr id="7171" name="Rectangle 13"/>
          <p:cNvSpPr>
            <a:spLocks noChangeArrowheads="1"/>
          </p:cNvSpPr>
          <p:nvPr/>
        </p:nvSpPr>
        <p:spPr bwMode="auto">
          <a:xfrm>
            <a:off x="4343400" y="925513"/>
            <a:ext cx="3862388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400"/>
              <a:t>Благов В. Свободу Змею Горынычу!.-М.: Самовар, 2007.</a:t>
            </a:r>
          </a:p>
        </p:txBody>
      </p:sp>
      <p:sp>
        <p:nvSpPr>
          <p:cNvPr id="7172" name="Rectangle 14"/>
          <p:cNvSpPr>
            <a:spLocks noChangeArrowheads="1"/>
          </p:cNvSpPr>
          <p:nvPr/>
        </p:nvSpPr>
        <p:spPr bwMode="auto">
          <a:xfrm>
            <a:off x="4267200" y="2525713"/>
            <a:ext cx="4419600" cy="256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/>
              <a:t>Сказка о противостоянии героев русских народных сказок и коварных персонажей кинобоевиков. Остроумная сказка вышла в 2006 году в финал первого сезона Национальной премии за лучшее произведение для детей и юношества «Заветная мечта».</a:t>
            </a:r>
          </a:p>
          <a:p>
            <a:pPr algn="ctr"/>
            <a:r>
              <a:rPr lang="ru-RU"/>
              <a:t> </a:t>
            </a:r>
          </a:p>
        </p:txBody>
      </p:sp>
      <p:pic>
        <p:nvPicPr>
          <p:cNvPr id="7173" name="Picture 15" descr="Заветная меч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953000"/>
            <a:ext cx="2311400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1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717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L:\картинки книг\Седов\Сказки детского мир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20955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200400" y="1257300"/>
            <a:ext cx="4572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0000"/>
                </a:solidFill>
              </a:rPr>
              <a:t>ДЕТСКОМУ МИРУ" на Лубянке - исчезнувшему символу исполнения детских желаний - ПОСВЯЩАЕТСЯ</a:t>
            </a:r>
          </a:p>
          <a:p>
            <a:pPr algn="ctr"/>
            <a:r>
              <a:rPr lang="ru-RU">
                <a:solidFill>
                  <a:srgbClr val="000000"/>
                </a:solidFill>
              </a:rPr>
              <a:t>- Ну разве может котенок быть больше тигра? - возмущался Тигр и мечтал укусить Котенка за хвост, но боялся.</a:t>
            </a:r>
          </a:p>
          <a:p>
            <a:pPr algn="ctr"/>
            <a:r>
              <a:rPr lang="ru-RU">
                <a:solidFill>
                  <a:srgbClr val="000000"/>
                </a:solidFill>
              </a:rPr>
              <a:t>Дети тоже побаивались гигантского Котенка. Иногда они его, конечно, покупали, но унести не могли. Тогда мамы возвращали Котенка продавщице и говорили: "Лучше мы купим вон того симпатичного кита".</a:t>
            </a:r>
          </a:p>
          <a:p>
            <a:pPr algn="ctr"/>
            <a:r>
              <a:rPr lang="ru-RU">
                <a:solidFill>
                  <a:srgbClr val="000000"/>
                </a:solidFill>
              </a:rPr>
              <a:t>Даже Кит - и тот был легче Котенка…</a:t>
            </a:r>
          </a:p>
          <a:p>
            <a:pPr algn="ctr"/>
            <a:r>
              <a:rPr lang="ru-RU">
                <a:solidFill>
                  <a:srgbClr val="000000"/>
                </a:solidFill>
              </a:rPr>
              <a:t>Удивительные истории из новой книги одного из лучших наших сказочников Сергея Седова приключаются в отделе игрушек… </a:t>
            </a:r>
            <a:endParaRPr lang="ru-RU"/>
          </a:p>
        </p:txBody>
      </p:sp>
      <p:pic>
        <p:nvPicPr>
          <p:cNvPr id="5" name="Picture 7" descr="Заветная меч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325" y="3657600"/>
            <a:ext cx="23622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2676525" y="177800"/>
            <a:ext cx="5207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2000"/>
              <a:t>Сергей Седов: Сказки "Детского мира". –</a:t>
            </a:r>
          </a:p>
          <a:p>
            <a:pPr algn="ctr"/>
            <a:r>
              <a:rPr lang="ru-RU" sz="2000"/>
              <a:t>М.: Самокат, 2008.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5" descr="Седов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3208338"/>
            <a:ext cx="2032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6" descr="Страшил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2743200" cy="277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3200400" y="825500"/>
            <a:ext cx="45720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400"/>
              <a:t>Да здравствует современный детский писатель Сергей Седов!</a:t>
            </a:r>
          </a:p>
          <a:p>
            <a:pPr algn="ctr"/>
            <a:r>
              <a:rPr lang="ru-RU" sz="1400"/>
              <a:t>Если бы у Николая Васильевича Гоголя, Михаила Зощенко и Даниила Хармса могли быть общие наследники по прямой, получился бы автор «Настоящих страшилок». Отличительной чертой произведений Сергея Седова являются краткость и юмор. Он сочиняет истории, в которых двумя-тремя словами выражает целое действие. А его «Настоящие страшилки» стали даже образцом жанра - именно так и следует писать «страшные» рассказы для детей. 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200400" y="147638"/>
            <a:ext cx="4572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/>
              <a:t>Седов С. Настоящие страшилки.- </a:t>
            </a:r>
          </a:p>
          <a:p>
            <a:pPr algn="ctr"/>
            <a:r>
              <a:rPr lang="ru-RU"/>
              <a:t>М.: Априори-Пресс, 2009 г.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352800" y="4267200"/>
            <a:ext cx="53340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400"/>
              <a:t>«Жила-была мама…» - так начинаются все эти сказки. А дальше – мамы бывают разные: африканские, французские, смелые и не очень, забывчивые и внимательные, земные, инопланетные, с крыльями, с хоботами, на парашютах… Однако всех на свете мам объединяет то, что у каждой мамы есть ребенок, у некоторых  даже не один, а целая куча мала! И всех своих детей мамы любят, учат, выручают, спасают, совершая при этом удивительные, по-настоящему героические поступки - мамы на то и мамы, чтобы защищать и воспитывать своих слонят, козлят, пингвинят, своих девочек и мальчиков…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3652838" y="3517900"/>
            <a:ext cx="3352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/>
              <a:t>Седов С. Сказки про мам.- М: Самокат, 2010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Джонс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975" y="134938"/>
            <a:ext cx="1814513" cy="276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6" descr="Джонс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200150"/>
            <a:ext cx="1905000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7" descr="Джонс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52650"/>
            <a:ext cx="1905000" cy="284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209800" y="4995863"/>
            <a:ext cx="45720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/>
              <a:t>Диана Уинн Джонс — автор более тридцати книг, среди них серия «Миры Крестоманси», роман «Бродячий замок Хоула». Она обладательница впечатляющего списка наград и номинаций. </a:t>
            </a:r>
          </a:p>
        </p:txBody>
      </p:sp>
      <p:pic>
        <p:nvPicPr>
          <p:cNvPr id="26629" name="Picture 5" descr="L:\картинки книг\Премии\Мировые премии\Мифопоэтическая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963" y="3048000"/>
            <a:ext cx="15049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 descr="L:\картинки книг\Премии\Мировые премии\Карнеги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887913"/>
            <a:ext cx="1555750" cy="153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286000" y="304800"/>
            <a:ext cx="5199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ru-RU"/>
              <a:t>Джонс Д.У. Зуб Уилкинса. – М.: Азбука, 2007.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419600" y="1200150"/>
            <a:ext cx="3733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/>
              <a:t>Джонс Д.У. Ходячий замок. – М.: Азбука, 2009.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629400" y="2438400"/>
            <a:ext cx="1981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/>
              <a:t>Джонс Д.У. Сила трёх.- М.: Азбука, 2007.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525" y="4557713"/>
            <a:ext cx="24955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1600"/>
              <a:t>The Mythopoeic Awards</a:t>
            </a:r>
            <a:endParaRPr lang="ru-RU" sz="160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672263" y="6491288"/>
            <a:ext cx="20796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1600"/>
              <a:t>The Carnegie Medal</a:t>
            </a:r>
            <a:endParaRPr lang="ru-RU" sz="1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266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7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825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266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Бурати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29337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5"/>
          <p:cNvSpPr>
            <a:spLocks noChangeArrowheads="1"/>
          </p:cNvSpPr>
          <p:nvPr/>
        </p:nvSpPr>
        <p:spPr bwMode="auto">
          <a:xfrm>
            <a:off x="2057400" y="4114800"/>
            <a:ext cx="6597650" cy="256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/>
              <a:t>Вы, конечно, не забыли, что Буратино продал Азбуку, чтобы попасть на представление театра Карабаса Барабаса? Ох, напрасно он так поступил, ведь в этой книжке было предсказано все, что случилось с ним – все страшные и ужасные приключения. Больше того, каждая буква в этой Азбуке – волшебная и открывает дверь в новую сказку, где героями становятся то жадный Некто, то полицейские бульдоги, а то и волшебная лестница, которая привела Буратино к счастью. </a:t>
            </a:r>
          </a:p>
        </p:txBody>
      </p:sp>
      <p:sp>
        <p:nvSpPr>
          <p:cNvPr id="8196" name="Rectangle 6"/>
          <p:cNvSpPr>
            <a:spLocks noChangeArrowheads="1"/>
          </p:cNvSpPr>
          <p:nvPr/>
        </p:nvSpPr>
        <p:spPr bwMode="auto">
          <a:xfrm>
            <a:off x="3940175" y="1828800"/>
            <a:ext cx="3810000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/>
              <a:t>Новая книга, которую написали Татьяна Толстая и Ольга Прохорова, внучка и правнучка Алексея Толстого, заставит вас еще раз с нежностью вспомнить историю про деревянного мальчишку и его друзей.</a:t>
            </a:r>
          </a:p>
        </p:txBody>
      </p:sp>
      <p:sp>
        <p:nvSpPr>
          <p:cNvPr id="8197" name="Text Box 8"/>
          <p:cNvSpPr txBox="1">
            <a:spLocks noChangeArrowheads="1"/>
          </p:cNvSpPr>
          <p:nvPr/>
        </p:nvSpPr>
        <p:spPr bwMode="auto">
          <a:xfrm>
            <a:off x="3733800" y="309563"/>
            <a:ext cx="422275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ru-RU" sz="2400"/>
              <a:t>Прохорова О., Толстая Т.</a:t>
            </a:r>
          </a:p>
          <a:p>
            <a:pPr eaLnBrk="1" hangingPunct="1"/>
            <a:r>
              <a:rPr lang="ru-RU" sz="2400"/>
              <a:t>Та самая азбука Буратино.- </a:t>
            </a:r>
          </a:p>
          <a:p>
            <a:pPr eaLnBrk="1" hangingPunct="1"/>
            <a:r>
              <a:rPr lang="ru-RU" sz="2400"/>
              <a:t>М.: Розовый жираф, 2011.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  <p:bldP spid="8196" grpId="0"/>
      <p:bldP spid="819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Klassiki-rasskaz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28600"/>
            <a:ext cx="2281238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5" descr="Классики с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52413"/>
            <a:ext cx="2209800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914400" y="2743200"/>
            <a:ext cx="73152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/>
              <a:t>КЛАССИКИ: Лучшие рассказы современных российских писателей для детей. – М.: Детская литература, Эгмонт Россия, 2003.</a:t>
            </a:r>
          </a:p>
          <a:p>
            <a:pPr algn="ctr"/>
            <a:r>
              <a:rPr lang="ru-RU"/>
              <a:t>КЛАССИКИ: Лучшие стихотворения современных российских писателей для детей. – М.: Детская литература, Эгмонт Россия, 2004.</a:t>
            </a:r>
          </a:p>
        </p:txBody>
      </p:sp>
      <p:sp>
        <p:nvSpPr>
          <p:cNvPr id="9221" name="Rectangle 7"/>
          <p:cNvSpPr>
            <a:spLocks noChangeArrowheads="1"/>
          </p:cNvSpPr>
          <p:nvPr/>
        </p:nvSpPr>
        <p:spPr bwMode="auto">
          <a:xfrm>
            <a:off x="1143000" y="4524375"/>
            <a:ext cx="7696200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1600"/>
              <a:t>Самый знаменитый двухтомник последних лет. В него вошли короткие и забавные произведения современных российских писателей, работающих на ниве детской литературы. Это, пожалуй, самый полный портрет современной русской детской литературы, самое разнообразное её собрание.</a:t>
            </a:r>
          </a:p>
          <a:p>
            <a:pPr algn="ctr"/>
            <a:r>
              <a:rPr lang="ru-RU" sz="1600"/>
              <a:t>2003г – победа на конкурсе «Книга года».</a:t>
            </a:r>
          </a:p>
          <a:p>
            <a:pPr algn="ctr" eaLnBrk="0" hangingPunct="0"/>
            <a:endParaRPr lang="ru-RU" sz="1600">
              <a:latin typeface="Arial" charset="0"/>
            </a:endParaRPr>
          </a:p>
        </p:txBody>
      </p:sp>
      <p:pic>
        <p:nvPicPr>
          <p:cNvPr id="9222" name="Picture 8" descr="L:\картинки книг\Премии\Отечественные премии\Книга год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5588"/>
            <a:ext cx="12001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Box 1"/>
          <p:cNvSpPr txBox="1">
            <a:spLocks noChangeArrowheads="1"/>
          </p:cNvSpPr>
          <p:nvPr/>
        </p:nvSpPr>
        <p:spPr bwMode="auto">
          <a:xfrm>
            <a:off x="344488" y="1909763"/>
            <a:ext cx="12700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ru-RU" sz="1600"/>
              <a:t>Книга года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92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  <p:bldP spid="9221" grpId="0"/>
      <p:bldP spid="92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1219200" y="1219200"/>
            <a:ext cx="7391400" cy="44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000"/>
              <a:t>Стихи, сказки, рассказы и пьесы Артура Гиваргизова публикуются в журналах "Ералаш", "Костер", "Мурзилка", "Простоквашино", "Колобок и Два жирафа", "Сатирикон" и еще во многих других. Его книги награждены дипломом Дома детской книги "Синяя птица", дважды побеждали в конкурсе "Алые паруса", Гиваргизов стал лауреатом премии "Заветная мечта" (причем особо отметило его детское читательское жюри) и премии имени Самуила Маршака, и еще получил приз журналистов "Медиа-фаворит" в ежегодном национальном кон курсе "Книга года"… Так что вы уже поняли - его любят и издатели с редакторами, и библиотекари с журналистами, и что самое главное - читатели.</a:t>
            </a:r>
          </a:p>
        </p:txBody>
      </p:sp>
      <p:sp>
        <p:nvSpPr>
          <p:cNvPr id="10243" name="Text Box 6"/>
          <p:cNvSpPr txBox="1">
            <a:spLocks noChangeArrowheads="1"/>
          </p:cNvSpPr>
          <p:nvPr/>
        </p:nvSpPr>
        <p:spPr bwMode="auto">
          <a:xfrm>
            <a:off x="3108325" y="301625"/>
            <a:ext cx="34194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ru-RU" sz="2400"/>
              <a:t> </a:t>
            </a:r>
            <a:r>
              <a:rPr lang="ru-RU" sz="2800"/>
              <a:t>Артур  Гиваргизов</a:t>
            </a:r>
          </a:p>
        </p:txBody>
      </p:sp>
      <p:pic>
        <p:nvPicPr>
          <p:cNvPr id="10244" name="Picture 7" descr="L:\картинки книг\Премии\Отечественные премии\Заветная мечта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42863"/>
            <a:ext cx="1905000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8" descr="L:\картинки книг\Премии\Отечественные премии\Алые паруса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00" y="5410200"/>
            <a:ext cx="2043113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9" descr="L:\картинки книг\Премии\Отечественные премии\Книга год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2743200"/>
            <a:ext cx="1066800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TextBox 1"/>
          <p:cNvSpPr txBox="1">
            <a:spLocks noChangeArrowheads="1"/>
          </p:cNvSpPr>
          <p:nvPr/>
        </p:nvSpPr>
        <p:spPr bwMode="auto">
          <a:xfrm>
            <a:off x="301625" y="4216400"/>
            <a:ext cx="6159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sz="1200"/>
              <a:t>Книга</a:t>
            </a:r>
          </a:p>
          <a:p>
            <a:pPr algn="ctr" eaLnBrk="1" hangingPunct="1"/>
            <a:r>
              <a:rPr lang="ru-RU" sz="1200"/>
              <a:t>года</a:t>
            </a:r>
          </a:p>
        </p:txBody>
      </p:sp>
      <p:pic>
        <p:nvPicPr>
          <p:cNvPr id="10248" name="Picture 10" descr="L:\картинки книг\Премии\Отечественные премии\Премия Маршак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54850" y="5305425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11" descr="L:\картинки книг\Премии\Отечественные премии\Дом детской книги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4800" y="5468938"/>
            <a:ext cx="26670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2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02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02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7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02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82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02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/>
      <p:bldP spid="102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L:\картинки книг\Гиваргизов\Про драконо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225742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15" descr="Запис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392238"/>
            <a:ext cx="2590800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 descr="Гиваргиз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61075" y="2874963"/>
            <a:ext cx="2393950" cy="329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2540000" y="4989513"/>
            <a:ext cx="3760788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400"/>
              <a:t>Гиваргизов А.</a:t>
            </a:r>
          </a:p>
          <a:p>
            <a:pPr algn="ctr"/>
            <a:r>
              <a:rPr lang="ru-RU" sz="2400"/>
              <a:t> Хитрый Зубов.-  </a:t>
            </a:r>
          </a:p>
          <a:p>
            <a:pPr algn="ctr"/>
            <a:r>
              <a:rPr lang="ru-RU" sz="2400"/>
              <a:t>М.: Дрофа-Плюс.</a:t>
            </a:r>
          </a:p>
        </p:txBody>
      </p:sp>
      <p:sp>
        <p:nvSpPr>
          <p:cNvPr id="11270" name="Text Box 18"/>
          <p:cNvSpPr txBox="1">
            <a:spLocks noChangeArrowheads="1"/>
          </p:cNvSpPr>
          <p:nvPr/>
        </p:nvSpPr>
        <p:spPr bwMode="auto">
          <a:xfrm>
            <a:off x="2895600" y="152400"/>
            <a:ext cx="3656013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sz="2400"/>
              <a:t>Гиваргизов А. Записки </a:t>
            </a:r>
          </a:p>
          <a:p>
            <a:pPr algn="ctr" eaLnBrk="1" hangingPunct="1"/>
            <a:r>
              <a:rPr lang="ru-RU" sz="2400"/>
              <a:t>выдающегося </a:t>
            </a:r>
          </a:p>
          <a:p>
            <a:pPr algn="ctr" eaLnBrk="1" hangingPunct="1"/>
            <a:r>
              <a:rPr lang="ru-RU" sz="2400"/>
              <a:t>двоечника.- М.: Эгмонт.</a:t>
            </a:r>
          </a:p>
        </p:txBody>
      </p:sp>
      <p:sp>
        <p:nvSpPr>
          <p:cNvPr id="11271" name="TextBox 1"/>
          <p:cNvSpPr txBox="1">
            <a:spLocks noChangeArrowheads="1"/>
          </p:cNvSpPr>
          <p:nvPr/>
        </p:nvSpPr>
        <p:spPr bwMode="auto">
          <a:xfrm>
            <a:off x="100013" y="3276600"/>
            <a:ext cx="2819400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sz="2400"/>
              <a:t>Гиваргизов А. Про драконов и милиционеров.- М.: Эгмонт, 2006.</a:t>
            </a:r>
          </a:p>
          <a:p>
            <a:pPr eaLnBrk="1" hangingPunct="1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/>
      <p:bldP spid="11270" grpId="0"/>
      <p:bldP spid="1127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L:\картинки книг\Гиваргизов\В честь корол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2286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 descr="L:\картинки книг\Гиваргизов\Как со взрослым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295400"/>
            <a:ext cx="2362200" cy="308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5" descr="L:\картинки книг\Гиваргизов\Экзамен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846388"/>
            <a:ext cx="2362200" cy="316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Box 1"/>
          <p:cNvSpPr txBox="1">
            <a:spLocks noChangeArrowheads="1"/>
          </p:cNvSpPr>
          <p:nvPr/>
        </p:nvSpPr>
        <p:spPr bwMode="auto">
          <a:xfrm>
            <a:off x="228600" y="3733800"/>
            <a:ext cx="24384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sz="2000"/>
              <a:t>Гиваргизов А. В честь короля.- М.: Время, 2011.</a:t>
            </a:r>
          </a:p>
        </p:txBody>
      </p:sp>
      <p:sp>
        <p:nvSpPr>
          <p:cNvPr id="12294" name="TextBox 2"/>
          <p:cNvSpPr txBox="1">
            <a:spLocks noChangeArrowheads="1"/>
          </p:cNvSpPr>
          <p:nvPr/>
        </p:nvSpPr>
        <p:spPr bwMode="auto">
          <a:xfrm>
            <a:off x="2876550" y="4800600"/>
            <a:ext cx="27051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sz="2000"/>
              <a:t>Гиваргизов А. Как со взрослыми.- Время, 2011.</a:t>
            </a:r>
          </a:p>
        </p:txBody>
      </p:sp>
      <p:sp>
        <p:nvSpPr>
          <p:cNvPr id="12295" name="TextBox 3"/>
          <p:cNvSpPr txBox="1">
            <a:spLocks noChangeArrowheads="1"/>
          </p:cNvSpPr>
          <p:nvPr/>
        </p:nvSpPr>
        <p:spPr bwMode="auto">
          <a:xfrm>
            <a:off x="5791200" y="1371600"/>
            <a:ext cx="26670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sz="2000"/>
              <a:t>Гиваргизов А. Экзамен на барабанщика.- Время, 2011.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12294" grpId="0"/>
      <p:bldP spid="1229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"/>
          <p:cNvSpPr>
            <a:spLocks noChangeArrowheads="1"/>
          </p:cNvSpPr>
          <p:nvPr/>
        </p:nvSpPr>
        <p:spPr bwMode="auto">
          <a:xfrm>
            <a:off x="-2008188" y="1560513"/>
            <a:ext cx="914400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3315" name="Rectangle 11"/>
          <p:cNvSpPr>
            <a:spLocks noChangeArrowheads="1"/>
          </p:cNvSpPr>
          <p:nvPr/>
        </p:nvSpPr>
        <p:spPr bwMode="auto">
          <a:xfrm>
            <a:off x="3505200" y="4035425"/>
            <a:ext cx="4625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endParaRPr lang="ru-RU" sz="2400"/>
          </a:p>
        </p:txBody>
      </p:sp>
      <p:sp>
        <p:nvSpPr>
          <p:cNvPr id="13316" name="Rectangle 13"/>
          <p:cNvSpPr>
            <a:spLocks noChangeArrowheads="1"/>
          </p:cNvSpPr>
          <p:nvPr/>
        </p:nvSpPr>
        <p:spPr bwMode="auto">
          <a:xfrm>
            <a:off x="-2008188" y="1560513"/>
            <a:ext cx="914400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3317" name="Rectangle 14"/>
          <p:cNvSpPr>
            <a:spLocks noChangeArrowheads="1"/>
          </p:cNvSpPr>
          <p:nvPr/>
        </p:nvSpPr>
        <p:spPr bwMode="auto">
          <a:xfrm>
            <a:off x="3276600" y="4178300"/>
            <a:ext cx="5410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endParaRPr lang="ru-RU"/>
          </a:p>
        </p:txBody>
      </p:sp>
      <p:pic>
        <p:nvPicPr>
          <p:cNvPr id="13318" name="Picture 17" descr="Про корол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187700"/>
            <a:ext cx="2116138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 Box 19"/>
          <p:cNvSpPr txBox="1">
            <a:spLocks noChangeArrowheads="1"/>
          </p:cNvSpPr>
          <p:nvPr/>
        </p:nvSpPr>
        <p:spPr bwMode="auto">
          <a:xfrm>
            <a:off x="5849938" y="2133600"/>
            <a:ext cx="26289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sz="2000"/>
              <a:t>Гиваргизов А. Про</a:t>
            </a:r>
          </a:p>
          <a:p>
            <a:pPr algn="ctr" eaLnBrk="1" hangingPunct="1"/>
            <a:r>
              <a:rPr lang="ru-RU" sz="2000"/>
              <a:t>королей и вообще.-</a:t>
            </a:r>
          </a:p>
          <a:p>
            <a:pPr algn="ctr" eaLnBrk="1" hangingPunct="1"/>
            <a:r>
              <a:rPr lang="ru-RU" sz="2000"/>
              <a:t>М.: Гаятри.</a:t>
            </a:r>
          </a:p>
        </p:txBody>
      </p:sp>
      <p:pic>
        <p:nvPicPr>
          <p:cNvPr id="13320" name="Picture 20" descr="L:\картинки книг\Гиваргизов\Контрольный диктант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6125" y="2133600"/>
            <a:ext cx="2252663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21" descr="L:\картинки книг\Гиваргизов\Мы так похожи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271463"/>
            <a:ext cx="2100263" cy="346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2" name="TextBox 1"/>
          <p:cNvSpPr txBox="1">
            <a:spLocks noChangeArrowheads="1"/>
          </p:cNvSpPr>
          <p:nvPr/>
        </p:nvSpPr>
        <p:spPr bwMode="auto">
          <a:xfrm>
            <a:off x="273050" y="3852863"/>
            <a:ext cx="24384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sz="2000"/>
              <a:t>Гиваргизов А. Мы так похожи.- М.: Самокат, 2008.</a:t>
            </a:r>
          </a:p>
        </p:txBody>
      </p:sp>
      <p:sp>
        <p:nvSpPr>
          <p:cNvPr id="13323" name="TextBox 2"/>
          <p:cNvSpPr txBox="1">
            <a:spLocks noChangeArrowheads="1"/>
          </p:cNvSpPr>
          <p:nvPr/>
        </p:nvSpPr>
        <p:spPr bwMode="auto">
          <a:xfrm>
            <a:off x="2711450" y="501650"/>
            <a:ext cx="3460750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sz="2000"/>
              <a:t>Гиваргизов А. Контрольный диктант и древнегреческая трагедия.- М.: Самокат, 2009.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/>
      <p:bldP spid="13322" grpId="0"/>
      <p:bldP spid="133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L:\картинки книг\Гиваргизов\Со шкафом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4938"/>
            <a:ext cx="2286000" cy="321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 descr="L:\картинки книг\Гиваргизов\Летел с рябин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3063" y="1143000"/>
            <a:ext cx="2573337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L:\картинки книг\Гиваргизов\Тры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352800"/>
            <a:ext cx="2322513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Box 1"/>
          <p:cNvSpPr txBox="1">
            <a:spLocks noChangeArrowheads="1"/>
          </p:cNvSpPr>
          <p:nvPr/>
        </p:nvSpPr>
        <p:spPr bwMode="auto">
          <a:xfrm>
            <a:off x="2705100" y="4714875"/>
            <a:ext cx="3124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/>
              <a:t>Гиваргизов А. Как-то я летел с рябины.- М.: ИД Мещерякова, 2011.</a:t>
            </a:r>
          </a:p>
        </p:txBody>
      </p:sp>
      <p:sp>
        <p:nvSpPr>
          <p:cNvPr id="14342" name="TextBox 2"/>
          <p:cNvSpPr txBox="1">
            <a:spLocks noChangeArrowheads="1"/>
          </p:cNvSpPr>
          <p:nvPr/>
        </p:nvSpPr>
        <p:spPr bwMode="auto">
          <a:xfrm>
            <a:off x="5900738" y="1990725"/>
            <a:ext cx="2667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/>
              <a:t>Гиваргизов А. Тры-тры-тры, мы – автобус и другие.- М.: Время, 2006.</a:t>
            </a:r>
          </a:p>
        </p:txBody>
      </p:sp>
      <p:sp>
        <p:nvSpPr>
          <p:cNvPr id="14343" name="TextBox 3"/>
          <p:cNvSpPr txBox="1">
            <a:spLocks noChangeArrowheads="1"/>
          </p:cNvSpPr>
          <p:nvPr/>
        </p:nvSpPr>
        <p:spPr bwMode="auto">
          <a:xfrm>
            <a:off x="76200" y="3505200"/>
            <a:ext cx="2743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/>
              <a:t>Гиваргизов А. Со шкафом на велосипеде.- М.: Эгмонт, 2003.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2" grpId="0"/>
      <p:bldP spid="14343" grpId="0"/>
    </p:bldLst>
  </p:timing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925</TotalTime>
  <Words>1892</Words>
  <Application>Microsoft Office PowerPoint</Application>
  <PresentationFormat>Экран (4:3)</PresentationFormat>
  <Paragraphs>98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Crayons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Марина</dc:creator>
  <cp:lastModifiedBy>Admin</cp:lastModifiedBy>
  <cp:revision>32</cp:revision>
  <cp:lastPrinted>1601-01-01T00:00:00Z</cp:lastPrinted>
  <dcterms:created xsi:type="dcterms:W3CDTF">1601-01-01T00:00:00Z</dcterms:created>
  <dcterms:modified xsi:type="dcterms:W3CDTF">2020-04-12T15:03:49Z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